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2840275" cy="24098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90" userDrawn="1">
          <p15:clr>
            <a:srgbClr val="A4A3A4"/>
          </p15:clr>
        </p15:guide>
        <p15:guide id="2" pos="134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606" y="54"/>
      </p:cViewPr>
      <p:guideLst>
        <p:guide orient="horz" pos="7590"/>
        <p:guide pos="134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1. Название диаграммы</a:t>
            </a:r>
          </a:p>
        </c:rich>
      </c:tx>
      <c:layout>
        <c:manualLayout>
          <c:xMode val="edge"/>
          <c:yMode val="edge"/>
          <c:x val="0.20978327528455012"/>
          <c:y val="7.93657439701094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Heading1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hueMod val="94000"/>
                    <a:satMod val="130000"/>
                    <a:lumMod val="138000"/>
                  </a:schemeClr>
                </a:gs>
                <a:gs pos="100000">
                  <a:schemeClr val="accent1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item1</c:v>
                </c:pt>
                <c:pt idx="1">
                  <c:v>item2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800</c:v>
                </c:pt>
                <c:pt idx="1">
                  <c:v>356</c:v>
                </c:pt>
                <c:pt idx="2">
                  <c:v>954</c:v>
                </c:pt>
                <c:pt idx="3">
                  <c:v>324</c:v>
                </c:pt>
                <c:pt idx="4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9-421C-BA07-2329C91814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Heading 2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item1</c:v>
                </c:pt>
                <c:pt idx="1">
                  <c:v>item2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790</c:v>
                </c:pt>
                <c:pt idx="1">
                  <c:v>856</c:v>
                </c:pt>
                <c:pt idx="2">
                  <c:v>875</c:v>
                </c:pt>
                <c:pt idx="3">
                  <c:v>325</c:v>
                </c:pt>
                <c:pt idx="4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19-421C-BA07-2329C91814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Heading 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Лист1!$A$2:$A$6</c:f>
              <c:strCache>
                <c:ptCount val="5"/>
                <c:pt idx="0">
                  <c:v>item1</c:v>
                </c:pt>
                <c:pt idx="1">
                  <c:v>item2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402</c:v>
                </c:pt>
                <c:pt idx="1">
                  <c:v>290</c:v>
                </c:pt>
                <c:pt idx="2">
                  <c:v>967</c:v>
                </c:pt>
                <c:pt idx="3">
                  <c:v>301</c:v>
                </c:pt>
                <c:pt idx="4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19-421C-BA07-2329C9181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3824376"/>
        <c:axId val="513821096"/>
        <c:axId val="0"/>
      </c:bar3DChart>
      <c:catAx>
        <c:axId val="51382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821096"/>
        <c:crosses val="autoZero"/>
        <c:auto val="1"/>
        <c:lblAlgn val="ctr"/>
        <c:lblOffset val="100"/>
        <c:noMultiLvlLbl val="0"/>
      </c:catAx>
      <c:valAx>
        <c:axId val="51382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82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186" y="2409823"/>
            <a:ext cx="28113930" cy="10442579"/>
          </a:xfrm>
        </p:spPr>
        <p:txBody>
          <a:bodyPr anchor="b">
            <a:normAutofit/>
          </a:bodyPr>
          <a:lstStyle>
            <a:lvl1pPr algn="l">
              <a:defRPr sz="16866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4186" y="13506923"/>
            <a:ext cx="22491144" cy="6842712"/>
          </a:xfrm>
        </p:spPr>
        <p:txBody>
          <a:bodyPr anchor="t">
            <a:normAutofit/>
          </a:bodyPr>
          <a:lstStyle>
            <a:lvl1pPr marL="0" indent="0" algn="l">
              <a:buNone/>
              <a:defRPr sz="7379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13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19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26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32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39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8911606" y="29752"/>
            <a:ext cx="13387586" cy="133879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1462902" y="321681"/>
            <a:ext cx="21366218" cy="213667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5425257" y="803275"/>
            <a:ext cx="17403862" cy="17404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5776681" y="113423"/>
            <a:ext cx="17052443" cy="170528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567276" y="2142072"/>
            <a:ext cx="15261844" cy="152622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4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409766" y="1874308"/>
            <a:ext cx="38015164" cy="1097809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622"/>
            </a:lvl1pPr>
            <a:lvl2pPr marL="1606509" indent="0">
              <a:buNone/>
              <a:defRPr sz="5622"/>
            </a:lvl2pPr>
            <a:lvl3pPr marL="3213019" indent="0">
              <a:buNone/>
              <a:defRPr sz="5622"/>
            </a:lvl3pPr>
            <a:lvl4pPr marL="4819528" indent="0">
              <a:buNone/>
              <a:defRPr sz="5622"/>
            </a:lvl4pPr>
            <a:lvl5pPr marL="6426037" indent="0">
              <a:buNone/>
              <a:defRPr sz="5622"/>
            </a:lvl5pPr>
            <a:lvl6pPr marL="8032547" indent="0">
              <a:buNone/>
              <a:defRPr sz="5622"/>
            </a:lvl6pPr>
            <a:lvl7pPr marL="9639056" indent="0">
              <a:buNone/>
              <a:defRPr sz="5622"/>
            </a:lvl7pPr>
            <a:lvl8pPr marL="11245566" indent="0">
              <a:buNone/>
              <a:defRPr sz="5622"/>
            </a:lvl8pPr>
            <a:lvl9pPr marL="12852075" indent="0">
              <a:buNone/>
              <a:defRPr sz="5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213028" y="13506922"/>
            <a:ext cx="29179350" cy="160655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5622"/>
            </a:lvl1pPr>
            <a:lvl2pPr marL="1606509" indent="0">
              <a:buFontTx/>
              <a:buNone/>
              <a:defRPr/>
            </a:lvl2pPr>
            <a:lvl3pPr marL="3213019" indent="0">
              <a:buFontTx/>
              <a:buNone/>
              <a:defRPr/>
            </a:lvl3pPr>
            <a:lvl4pPr marL="4819528" indent="0">
              <a:buFontTx/>
              <a:buNone/>
              <a:defRPr/>
            </a:lvl4pPr>
            <a:lvl5pPr marL="642603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4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189" y="2409825"/>
            <a:ext cx="35343227" cy="9639300"/>
          </a:xfrm>
        </p:spPr>
        <p:txBody>
          <a:bodyPr anchor="ctr">
            <a:normAutofit/>
          </a:bodyPr>
          <a:lstStyle>
            <a:lvl1pPr algn="l">
              <a:defRPr sz="11244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6" y="14458950"/>
            <a:ext cx="29993772" cy="6604706"/>
          </a:xfrm>
        </p:spPr>
        <p:txBody>
          <a:bodyPr anchor="ctr">
            <a:normAutofit/>
          </a:bodyPr>
          <a:lstStyle>
            <a:lvl1pPr marL="0" indent="0" algn="l">
              <a:buNone/>
              <a:defRPr sz="7028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>
              <a:buNone/>
              <a:defRPr sz="6325">
                <a:solidFill>
                  <a:schemeClr val="tx1">
                    <a:tint val="75000"/>
                  </a:schemeClr>
                </a:solidFill>
              </a:defRPr>
            </a:lvl2pPr>
            <a:lvl3pPr marL="3213019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819528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4pPr>
            <a:lvl5pPr marL="642603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5pPr>
            <a:lvl6pPr marL="803254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6pPr>
            <a:lvl7pPr marL="963905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21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694" y="2409825"/>
            <a:ext cx="32130210" cy="9639300"/>
          </a:xfrm>
        </p:spPr>
        <p:txBody>
          <a:bodyPr anchor="ctr">
            <a:normAutofit/>
          </a:bodyPr>
          <a:lstStyle>
            <a:lvl1pPr algn="l">
              <a:defRPr sz="11244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81702" y="12049125"/>
            <a:ext cx="29988193" cy="1338792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606509" indent="0">
              <a:buFontTx/>
              <a:buNone/>
              <a:defRPr/>
            </a:lvl2pPr>
            <a:lvl3pPr marL="3213019" indent="0">
              <a:buFontTx/>
              <a:buNone/>
              <a:defRPr/>
            </a:lvl3pPr>
            <a:lvl4pPr marL="4819528" indent="0">
              <a:buFontTx/>
              <a:buNone/>
              <a:defRPr/>
            </a:lvl4pPr>
            <a:lvl5pPr marL="6426037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9" y="15113474"/>
            <a:ext cx="29988193" cy="5920428"/>
          </a:xfrm>
        </p:spPr>
        <p:txBody>
          <a:bodyPr anchor="ctr">
            <a:normAutofit/>
          </a:bodyPr>
          <a:lstStyle>
            <a:lvl1pPr marL="0" indent="0" algn="l">
              <a:buNone/>
              <a:defRPr sz="7028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>
              <a:buNone/>
              <a:defRPr sz="6325">
                <a:solidFill>
                  <a:schemeClr val="tx1">
                    <a:tint val="75000"/>
                  </a:schemeClr>
                </a:solidFill>
              </a:defRPr>
            </a:lvl2pPr>
            <a:lvl3pPr marL="3213019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819528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4pPr>
            <a:lvl5pPr marL="642603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5pPr>
            <a:lvl6pPr marL="803254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6pPr>
            <a:lvl7pPr marL="963905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68682" y="2854058"/>
            <a:ext cx="2142014" cy="2054838"/>
          </a:xfrm>
          <a:prstGeom prst="rect">
            <a:avLst/>
          </a:prstGeom>
        </p:spPr>
        <p:txBody>
          <a:bodyPr vert="horz" lIns="321302" tIns="160651" rIns="321302" bIns="160651" rtlCol="0" anchor="ctr">
            <a:noAutofit/>
          </a:bodyPr>
          <a:lstStyle/>
          <a:p>
            <a:pPr lvl="0"/>
            <a:r>
              <a:rPr lang="en-US" sz="2811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40902" y="9728556"/>
            <a:ext cx="2142014" cy="2054838"/>
          </a:xfrm>
          <a:prstGeom prst="rect">
            <a:avLst/>
          </a:prstGeom>
        </p:spPr>
        <p:txBody>
          <a:bodyPr vert="horz" lIns="321302" tIns="160651" rIns="321302" bIns="160651" rtlCol="0" anchor="ctr">
            <a:noAutofit/>
          </a:bodyPr>
          <a:lstStyle/>
          <a:p>
            <a:pPr lvl="0" algn="r"/>
            <a:r>
              <a:rPr lang="en-US" sz="2811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80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185" y="12049125"/>
            <a:ext cx="29988193" cy="5964475"/>
          </a:xfrm>
        </p:spPr>
        <p:txBody>
          <a:bodyPr anchor="b">
            <a:normAutofit/>
          </a:bodyPr>
          <a:lstStyle>
            <a:lvl1pPr algn="l">
              <a:defRPr sz="11244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2" y="18036725"/>
            <a:ext cx="29993779" cy="3023350"/>
          </a:xfrm>
        </p:spPr>
        <p:txBody>
          <a:bodyPr anchor="t">
            <a:normAutofit/>
          </a:bodyPr>
          <a:lstStyle>
            <a:lvl1pPr marL="0" indent="0" algn="l">
              <a:buNone/>
              <a:defRPr sz="7028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>
              <a:buNone/>
              <a:defRPr sz="6325">
                <a:solidFill>
                  <a:schemeClr val="tx1">
                    <a:tint val="75000"/>
                  </a:schemeClr>
                </a:solidFill>
              </a:defRPr>
            </a:lvl2pPr>
            <a:lvl3pPr marL="3213019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819528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4pPr>
            <a:lvl5pPr marL="642603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5pPr>
            <a:lvl6pPr marL="803254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6pPr>
            <a:lvl7pPr marL="963905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3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700" y="2409825"/>
            <a:ext cx="32130206" cy="9639300"/>
          </a:xfrm>
        </p:spPr>
        <p:txBody>
          <a:bodyPr anchor="ctr">
            <a:normAutofit/>
          </a:bodyPr>
          <a:lstStyle>
            <a:lvl1pPr algn="l">
              <a:defRPr sz="11244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04187" y="13804432"/>
            <a:ext cx="29988196" cy="36891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43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4" y="17493545"/>
            <a:ext cx="29988196" cy="3570111"/>
          </a:xfrm>
        </p:spPr>
        <p:txBody>
          <a:bodyPr anchor="t">
            <a:normAutofit/>
          </a:bodyPr>
          <a:lstStyle>
            <a:lvl1pPr marL="0" indent="0" algn="l">
              <a:buNone/>
              <a:defRPr sz="6325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>
              <a:buNone/>
              <a:defRPr sz="6325">
                <a:solidFill>
                  <a:schemeClr val="tx1">
                    <a:tint val="75000"/>
                  </a:schemeClr>
                </a:solidFill>
              </a:defRPr>
            </a:lvl2pPr>
            <a:lvl3pPr marL="3213019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819528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4pPr>
            <a:lvl5pPr marL="642603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5pPr>
            <a:lvl6pPr marL="803254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6pPr>
            <a:lvl7pPr marL="963905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68682" y="2854058"/>
            <a:ext cx="2142014" cy="2054838"/>
          </a:xfrm>
          <a:prstGeom prst="rect">
            <a:avLst/>
          </a:prstGeom>
        </p:spPr>
        <p:txBody>
          <a:bodyPr vert="horz" lIns="321302" tIns="160651" rIns="321302" bIns="160651" rtlCol="0" anchor="ctr">
            <a:noAutofit/>
          </a:bodyPr>
          <a:lstStyle/>
          <a:p>
            <a:pPr lvl="0"/>
            <a:r>
              <a:rPr lang="en-US" sz="2811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140902" y="9728556"/>
            <a:ext cx="2142014" cy="2054838"/>
          </a:xfrm>
          <a:prstGeom prst="rect">
            <a:avLst/>
          </a:prstGeom>
        </p:spPr>
        <p:txBody>
          <a:bodyPr vert="horz" lIns="321302" tIns="160651" rIns="321302" bIns="160651" rtlCol="0" anchor="ctr">
            <a:noAutofit/>
          </a:bodyPr>
          <a:lstStyle/>
          <a:p>
            <a:pPr lvl="0" algn="r"/>
            <a:r>
              <a:rPr lang="en-US" sz="2811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423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189" y="2409825"/>
            <a:ext cx="35343227" cy="96393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04185" y="13804432"/>
            <a:ext cx="29988193" cy="294534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43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4" y="16749769"/>
            <a:ext cx="29988196" cy="4313885"/>
          </a:xfrm>
        </p:spPr>
        <p:txBody>
          <a:bodyPr anchor="t">
            <a:normAutofit/>
          </a:bodyPr>
          <a:lstStyle>
            <a:lvl1pPr marL="0" indent="0" algn="l">
              <a:buNone/>
              <a:defRPr sz="6325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>
              <a:buNone/>
              <a:defRPr sz="6325">
                <a:solidFill>
                  <a:schemeClr val="tx1">
                    <a:tint val="75000"/>
                  </a:schemeClr>
                </a:solidFill>
              </a:defRPr>
            </a:lvl2pPr>
            <a:lvl3pPr marL="3213019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819528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4pPr>
            <a:lvl5pPr marL="642603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5pPr>
            <a:lvl6pPr marL="803254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6pPr>
            <a:lvl7pPr marL="963905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495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69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518116" y="2409825"/>
            <a:ext cx="7229296" cy="160655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09766" y="2409825"/>
            <a:ext cx="27489176" cy="1865383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9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184" y="7050969"/>
            <a:ext cx="29988196" cy="8017289"/>
          </a:xfrm>
        </p:spPr>
        <p:txBody>
          <a:bodyPr anchor="b">
            <a:normAutofit/>
          </a:bodyPr>
          <a:lstStyle>
            <a:lvl1pPr algn="l">
              <a:defRPr sz="1265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9" y="15797742"/>
            <a:ext cx="29988193" cy="5265914"/>
          </a:xfrm>
        </p:spPr>
        <p:txBody>
          <a:bodyPr anchor="t">
            <a:normAutofit/>
          </a:bodyPr>
          <a:lstStyle>
            <a:lvl1pPr marL="0" indent="0" algn="l">
              <a:buNone/>
              <a:defRPr sz="6325">
                <a:solidFill>
                  <a:schemeClr val="bg2">
                    <a:lumMod val="75000"/>
                  </a:schemeClr>
                </a:solidFill>
              </a:defRPr>
            </a:lvl1pPr>
            <a:lvl2pPr marL="1606509" indent="0">
              <a:buNone/>
              <a:defRPr sz="6325">
                <a:solidFill>
                  <a:schemeClr val="tx1">
                    <a:tint val="75000"/>
                  </a:schemeClr>
                </a:solidFill>
              </a:defRPr>
            </a:lvl2pPr>
            <a:lvl3pPr marL="3213019" indent="0">
              <a:buNone/>
              <a:defRPr sz="5622">
                <a:solidFill>
                  <a:schemeClr val="tx1">
                    <a:tint val="75000"/>
                  </a:schemeClr>
                </a:solidFill>
              </a:defRPr>
            </a:lvl3pPr>
            <a:lvl4pPr marL="4819528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4pPr>
            <a:lvl5pPr marL="642603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5pPr>
            <a:lvl6pPr marL="8032547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6pPr>
            <a:lvl7pPr marL="963905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7pPr>
            <a:lvl8pPr marL="11245566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8pPr>
            <a:lvl9pPr marL="12852075" indent="0">
              <a:buNone/>
              <a:defRPr sz="4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2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04184" y="2409827"/>
            <a:ext cx="17349942" cy="127036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08631" y="2409829"/>
            <a:ext cx="17338783" cy="1270364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4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5699" y="2409825"/>
            <a:ext cx="16338431" cy="2024921"/>
          </a:xfrm>
        </p:spPr>
        <p:txBody>
          <a:bodyPr anchor="b">
            <a:noAutofit/>
          </a:bodyPr>
          <a:lstStyle>
            <a:lvl1pPr marL="0" indent="0">
              <a:buNone/>
              <a:defRPr sz="9839" b="0">
                <a:solidFill>
                  <a:schemeClr val="tx1"/>
                </a:solidFill>
              </a:defRPr>
            </a:lvl1pPr>
            <a:lvl2pPr marL="1606509" indent="0">
              <a:buNone/>
              <a:defRPr sz="7028" b="1"/>
            </a:lvl2pPr>
            <a:lvl3pPr marL="3213019" indent="0">
              <a:buNone/>
              <a:defRPr sz="6325" b="1"/>
            </a:lvl3pPr>
            <a:lvl4pPr marL="4819528" indent="0">
              <a:buNone/>
              <a:defRPr sz="5622" b="1"/>
            </a:lvl4pPr>
            <a:lvl5pPr marL="6426037" indent="0">
              <a:buNone/>
              <a:defRPr sz="5622" b="1"/>
            </a:lvl5pPr>
            <a:lvl6pPr marL="8032547" indent="0">
              <a:buNone/>
              <a:defRPr sz="5622" b="1"/>
            </a:lvl6pPr>
            <a:lvl7pPr marL="9639056" indent="0">
              <a:buNone/>
              <a:defRPr sz="5622" b="1"/>
            </a:lvl7pPr>
            <a:lvl8pPr marL="11245566" indent="0">
              <a:buNone/>
              <a:defRPr sz="5622" b="1"/>
            </a:lvl8pPr>
            <a:lvl9pPr marL="12852075" indent="0">
              <a:buNone/>
              <a:defRPr sz="56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4184" y="4464498"/>
            <a:ext cx="17349942" cy="10648974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0635" y="2409825"/>
            <a:ext cx="16392358" cy="2024921"/>
          </a:xfrm>
        </p:spPr>
        <p:txBody>
          <a:bodyPr anchor="b">
            <a:noAutofit/>
          </a:bodyPr>
          <a:lstStyle>
            <a:lvl1pPr marL="0" indent="0">
              <a:buNone/>
              <a:defRPr sz="9839" b="0">
                <a:solidFill>
                  <a:schemeClr val="tx1"/>
                </a:solidFill>
              </a:defRPr>
            </a:lvl1pPr>
            <a:lvl2pPr marL="1606509" indent="0">
              <a:buNone/>
              <a:defRPr sz="7028" b="1"/>
            </a:lvl2pPr>
            <a:lvl3pPr marL="3213019" indent="0">
              <a:buNone/>
              <a:defRPr sz="6325" b="1"/>
            </a:lvl3pPr>
            <a:lvl4pPr marL="4819528" indent="0">
              <a:buNone/>
              <a:defRPr sz="5622" b="1"/>
            </a:lvl4pPr>
            <a:lvl5pPr marL="6426037" indent="0">
              <a:buNone/>
              <a:defRPr sz="5622" b="1"/>
            </a:lvl5pPr>
            <a:lvl6pPr marL="8032547" indent="0">
              <a:buNone/>
              <a:defRPr sz="5622" b="1"/>
            </a:lvl6pPr>
            <a:lvl7pPr marL="9639056" indent="0">
              <a:buNone/>
              <a:defRPr sz="5622" b="1"/>
            </a:lvl7pPr>
            <a:lvl8pPr marL="11245566" indent="0">
              <a:buNone/>
              <a:defRPr sz="5622" b="1"/>
            </a:lvl8pPr>
            <a:lvl9pPr marL="12852075" indent="0">
              <a:buNone/>
              <a:defRPr sz="56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03050" y="4434746"/>
            <a:ext cx="17320191" cy="10648974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9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81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21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5330" y="2409825"/>
            <a:ext cx="12852083" cy="4819650"/>
          </a:xfrm>
        </p:spPr>
        <p:txBody>
          <a:bodyPr anchor="b">
            <a:normAutofit/>
          </a:bodyPr>
          <a:lstStyle>
            <a:lvl1pPr algn="l">
              <a:defRPr sz="843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4187" y="2409825"/>
            <a:ext cx="20884638" cy="18653831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95330" y="7764990"/>
            <a:ext cx="12852083" cy="7348480"/>
          </a:xfrm>
        </p:spPr>
        <p:txBody>
          <a:bodyPr anchor="t">
            <a:normAutofit/>
          </a:bodyPr>
          <a:lstStyle>
            <a:lvl1pPr marL="0" indent="0">
              <a:buNone/>
              <a:defRPr sz="5622"/>
            </a:lvl1pPr>
            <a:lvl2pPr marL="1606509" indent="0">
              <a:buNone/>
              <a:defRPr sz="4217"/>
            </a:lvl2pPr>
            <a:lvl3pPr marL="3213019" indent="0">
              <a:buNone/>
              <a:defRPr sz="3514"/>
            </a:lvl3pPr>
            <a:lvl4pPr marL="4819528" indent="0">
              <a:buNone/>
              <a:defRPr sz="3162"/>
            </a:lvl4pPr>
            <a:lvl5pPr marL="6426037" indent="0">
              <a:buNone/>
              <a:defRPr sz="3162"/>
            </a:lvl5pPr>
            <a:lvl6pPr marL="8032547" indent="0">
              <a:buNone/>
              <a:defRPr sz="3162"/>
            </a:lvl6pPr>
            <a:lvl7pPr marL="9639056" indent="0">
              <a:buNone/>
              <a:defRPr sz="3162"/>
            </a:lvl7pPr>
            <a:lvl8pPr marL="11245566" indent="0">
              <a:buNone/>
              <a:defRPr sz="3162"/>
            </a:lvl8pPr>
            <a:lvl9pPr marL="12852075" indent="0">
              <a:buNone/>
              <a:defRPr sz="31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5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027" y="5087408"/>
            <a:ext cx="21152386" cy="4016375"/>
          </a:xfrm>
        </p:spPr>
        <p:txBody>
          <a:bodyPr anchor="b">
            <a:normAutofit/>
          </a:bodyPr>
          <a:lstStyle>
            <a:lvl1pPr algn="l">
              <a:defRPr sz="9839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75193" y="3213100"/>
            <a:ext cx="11528693" cy="160655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622"/>
            </a:lvl1pPr>
            <a:lvl2pPr marL="1606509" indent="0">
              <a:buNone/>
              <a:defRPr sz="5622"/>
            </a:lvl2pPr>
            <a:lvl3pPr marL="3213019" indent="0">
              <a:buNone/>
              <a:defRPr sz="5622"/>
            </a:lvl3pPr>
            <a:lvl4pPr marL="4819528" indent="0">
              <a:buNone/>
              <a:defRPr sz="5622"/>
            </a:lvl4pPr>
            <a:lvl5pPr marL="6426037" indent="0">
              <a:buNone/>
              <a:defRPr sz="5622"/>
            </a:lvl5pPr>
            <a:lvl6pPr marL="8032547" indent="0">
              <a:buNone/>
              <a:defRPr sz="5622"/>
            </a:lvl6pPr>
            <a:lvl7pPr marL="9639056" indent="0">
              <a:buNone/>
              <a:defRPr sz="5622"/>
            </a:lvl7pPr>
            <a:lvl8pPr marL="11245566" indent="0">
              <a:buNone/>
              <a:defRPr sz="5622"/>
            </a:lvl8pPr>
            <a:lvl9pPr marL="12852075" indent="0">
              <a:buNone/>
              <a:defRPr sz="5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95026" y="9758303"/>
            <a:ext cx="21157966" cy="7199723"/>
          </a:xfrm>
        </p:spPr>
        <p:txBody>
          <a:bodyPr anchor="t">
            <a:normAutofit/>
          </a:bodyPr>
          <a:lstStyle>
            <a:lvl1pPr marL="0" indent="0">
              <a:buNone/>
              <a:defRPr sz="6325"/>
            </a:lvl1pPr>
            <a:lvl2pPr marL="1606509" indent="0">
              <a:buNone/>
              <a:defRPr sz="4217"/>
            </a:lvl2pPr>
            <a:lvl3pPr marL="3213019" indent="0">
              <a:buNone/>
              <a:defRPr sz="3514"/>
            </a:lvl3pPr>
            <a:lvl4pPr marL="4819528" indent="0">
              <a:buNone/>
              <a:defRPr sz="3162"/>
            </a:lvl4pPr>
            <a:lvl5pPr marL="6426037" indent="0">
              <a:buNone/>
              <a:defRPr sz="3162"/>
            </a:lvl5pPr>
            <a:lvl6pPr marL="8032547" indent="0">
              <a:buNone/>
              <a:defRPr sz="3162"/>
            </a:lvl6pPr>
            <a:lvl7pPr marL="9639056" indent="0">
              <a:buNone/>
              <a:defRPr sz="3162"/>
            </a:lvl7pPr>
            <a:lvl8pPr marL="11245566" indent="0">
              <a:buNone/>
              <a:defRPr sz="3162"/>
            </a:lvl8pPr>
            <a:lvl9pPr marL="12852075" indent="0">
              <a:buNone/>
              <a:defRPr sz="31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7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2351467" y="10412825"/>
            <a:ext cx="10477659" cy="11275602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04185" y="15767988"/>
            <a:ext cx="29988193" cy="52956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4185" y="2409827"/>
            <a:ext cx="29988193" cy="12703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02144" y="21688427"/>
            <a:ext cx="5622786" cy="128300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51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B143E6-8FDE-458A-B7E0-3082A8355D4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4186" y="21688427"/>
            <a:ext cx="26507420" cy="128300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351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414235" y="19602143"/>
            <a:ext cx="4013623" cy="2354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24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441DC7-CDDD-4CB5-872C-60477D627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05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1606509" rtl="0" eaLnBrk="1" latinLnBrk="0" hangingPunct="1">
        <a:spcBef>
          <a:spcPct val="0"/>
        </a:spcBef>
        <a:buNone/>
        <a:defRPr sz="1265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04068" indent="-1004068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02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2610578" indent="-1004068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32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4217087" indent="-1004068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62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5421969" indent="-602441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1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7028478" indent="-602441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1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8835801" indent="-803255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1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10442311" indent="-803255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1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12048820" indent="-803255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1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3655330" indent="-803255" algn="l" defTabSz="1606509" rtl="0" eaLnBrk="1" latinLnBrk="0" hangingPunct="1">
        <a:spcBef>
          <a:spcPct val="20000"/>
        </a:spcBef>
        <a:spcAft>
          <a:spcPts val="210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1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1pPr>
      <a:lvl2pPr marL="1606509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2pPr>
      <a:lvl3pPr marL="3213019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3pPr>
      <a:lvl4pPr marL="4819528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4pPr>
      <a:lvl5pPr marL="6426037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5pPr>
      <a:lvl6pPr marL="8032547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6pPr>
      <a:lvl7pPr marL="9639056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7pPr>
      <a:lvl8pPr marL="11245566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75" algn="l" defTabSz="1606509" rtl="0" eaLnBrk="1" latinLnBrk="0" hangingPunct="1">
        <a:defRPr sz="63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41A5D4E-5E6B-48B4-9424-6092B5FCA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13368" y="224018"/>
            <a:ext cx="26413539" cy="2157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Здесь должен быть Ваш заголовок.</a:t>
            </a:r>
            <a:b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5300C0-C689-4136-9D3C-A3CB636DFBB3}"/>
              </a:ext>
            </a:extLst>
          </p:cNvPr>
          <p:cNvSpPr txBox="1"/>
          <p:nvPr/>
        </p:nvSpPr>
        <p:spPr>
          <a:xfrm>
            <a:off x="17767567" y="1497229"/>
            <a:ext cx="73051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Зав. ДОУ А. М.ХРОМОВА¹,</a:t>
            </a:r>
            <a:endParaRPr lang="ru-RU" sz="4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sz="4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Логопед  А. А.ИВАНОВА²</a:t>
            </a:r>
            <a:endParaRPr lang="ru-RU" sz="4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5ED6CF-DAB6-4191-B518-6A70C6F02E8F}"/>
              </a:ext>
            </a:extLst>
          </p:cNvPr>
          <p:cNvSpPr txBox="1"/>
          <p:nvPr/>
        </p:nvSpPr>
        <p:spPr>
          <a:xfrm>
            <a:off x="12381538" y="3242609"/>
            <a:ext cx="180771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4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Детский сад 4212 «Ромашка»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ЦРБ Спасского района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08EF0D7-58AD-43F6-AC8C-6D2F6596E17E}"/>
              </a:ext>
            </a:extLst>
          </p:cNvPr>
          <p:cNvSpPr/>
          <p:nvPr/>
        </p:nvSpPr>
        <p:spPr>
          <a:xfrm>
            <a:off x="875946" y="0"/>
            <a:ext cx="4016094" cy="4016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Поменяйте этот блок на логотип своей организации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DB29696-5850-4BA0-A8F6-210B4E23B6DC}"/>
              </a:ext>
            </a:extLst>
          </p:cNvPr>
          <p:cNvSpPr/>
          <p:nvPr/>
        </p:nvSpPr>
        <p:spPr>
          <a:xfrm>
            <a:off x="37948229" y="0"/>
            <a:ext cx="4016100" cy="40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Поменяйте этот блок на герб Вашей республики</a:t>
            </a:r>
          </a:p>
        </p:txBody>
      </p:sp>
      <p:graphicFrame>
        <p:nvGraphicFramePr>
          <p:cNvPr id="12" name="Таблица 10">
            <a:extLst>
              <a:ext uri="{FF2B5EF4-FFF2-40B4-BE49-F238E27FC236}">
                <a16:creationId xmlns:a16="http://schemas.microsoft.com/office/drawing/2014/main" id="{94E0EAEC-2869-4296-9F91-A36DA577A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43120"/>
              </p:ext>
            </p:extLst>
          </p:nvPr>
        </p:nvGraphicFramePr>
        <p:xfrm>
          <a:off x="1198074" y="4877561"/>
          <a:ext cx="1403058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0587">
                  <a:extLst>
                    <a:ext uri="{9D8B030D-6E8A-4147-A177-3AD203B41FA5}">
                      <a16:colId xmlns:a16="http://schemas.microsoft.com/office/drawing/2014/main" val="2330722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Аннотация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54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Здесь должна быть аннотация вашей работы.</a:t>
                      </a: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Аннотация включает в себя характеристику  основной темы, проблемы объекта, цели работы и её результаты. В аннотации указывают, что нового несет в себе данный документ в сравнении с другими, родственными по тематике и целевому назначению.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1783"/>
                  </a:ext>
                </a:extLst>
              </a:tr>
            </a:tbl>
          </a:graphicData>
        </a:graphic>
      </p:graphicFrame>
      <p:graphicFrame>
        <p:nvGraphicFramePr>
          <p:cNvPr id="13" name="Таблица 11">
            <a:extLst>
              <a:ext uri="{FF2B5EF4-FFF2-40B4-BE49-F238E27FC236}">
                <a16:creationId xmlns:a16="http://schemas.microsoft.com/office/drawing/2014/main" id="{528E3DF1-BAF0-4CD0-A63D-764AFF061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28206"/>
              </p:ext>
            </p:extLst>
          </p:nvPr>
        </p:nvGraphicFramePr>
        <p:xfrm>
          <a:off x="1246820" y="9417699"/>
          <a:ext cx="1403058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0588">
                  <a:extLst>
                    <a:ext uri="{9D8B030D-6E8A-4147-A177-3AD203B41FA5}">
                      <a16:colId xmlns:a16="http://schemas.microsoft.com/office/drawing/2014/main" val="1670968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229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состоит из подразделов:</a:t>
                      </a: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проблемы с которой связано исследование или установление научного контекста (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 a context).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Обзор литературы связанной с исследованием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(reviewing the literature).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белых пятен в проблеме или описание того, что еще не сделано (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establishing a research gap).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Формулировка цели исследования (и, возможно, задач – 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starting the purpose).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важности исследования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(evaluating the study).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0" indent="-914400">
                        <a:buAutoNum type="arabicPeriod"/>
                      </a:pPr>
                      <a:endParaRPr lang="ru-RU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4091"/>
                  </a:ext>
                </a:extLst>
              </a:tr>
            </a:tbl>
          </a:graphicData>
        </a:graphic>
      </p:graphicFrame>
      <p:graphicFrame>
        <p:nvGraphicFramePr>
          <p:cNvPr id="14" name="Таблица 12">
            <a:extLst>
              <a:ext uri="{FF2B5EF4-FFF2-40B4-BE49-F238E27FC236}">
                <a16:creationId xmlns:a16="http://schemas.microsoft.com/office/drawing/2014/main" id="{506B5F49-F594-4C06-99BF-CFD602B72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82374"/>
              </p:ext>
            </p:extLst>
          </p:nvPr>
        </p:nvGraphicFramePr>
        <p:xfrm>
          <a:off x="16635909" y="4835512"/>
          <a:ext cx="1173629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291">
                  <a:extLst>
                    <a:ext uri="{9D8B030D-6E8A-4147-A177-3AD203B41FA5}">
                      <a16:colId xmlns:a16="http://schemas.microsoft.com/office/drawing/2014/main" val="621240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и материалы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30418"/>
                  </a:ext>
                </a:extLst>
              </a:tr>
              <a:tr h="2022910">
                <a:tc>
                  <a:txBody>
                    <a:bodyPr/>
                    <a:lstStyle/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схема эксперимента 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Популяции/образцы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Расположение района исследования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Ограничения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отбора образцов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Обработка/подготовка образцов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</a:p>
                    <a:p>
                      <a:pPr marL="742950" marR="0" lvl="0" indent="-742950" algn="l" defTabSz="4127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Переменные и изменения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Статистическая обработка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73342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6C4E932E-3709-433E-9159-F6FAA7604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50291"/>
              </p:ext>
            </p:extLst>
          </p:nvPr>
        </p:nvGraphicFramePr>
        <p:xfrm>
          <a:off x="16635909" y="10891228"/>
          <a:ext cx="1173629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291">
                  <a:extLst>
                    <a:ext uri="{9D8B030D-6E8A-4147-A177-3AD203B41FA5}">
                      <a16:colId xmlns:a16="http://schemas.microsoft.com/office/drawing/2014/main" val="621240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и обсуждения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30418"/>
                  </a:ext>
                </a:extLst>
              </a:tr>
              <a:tr h="2022910"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даются в обработанном варианте: в виде таблиц, графиков, организационных или структурных диаграмм, уравнений, фотографий, рисунков.</a:t>
                      </a:r>
                    </a:p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Обсуждения – это идеи, предположения о полученных фактах, сравнение собственных полученных результатов с результатами других авторов.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73342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FC7F266C-5123-4A72-9A91-E901E09DAE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383472"/>
              </p:ext>
            </p:extLst>
          </p:nvPr>
        </p:nvGraphicFramePr>
        <p:xfrm>
          <a:off x="29509826" y="4491548"/>
          <a:ext cx="12001400" cy="800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E69C226D-BDF0-416A-B8C4-A9338D9EF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42687"/>
              </p:ext>
            </p:extLst>
          </p:nvPr>
        </p:nvGraphicFramePr>
        <p:xfrm>
          <a:off x="30005628" y="12556040"/>
          <a:ext cx="1150559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5598">
                  <a:extLst>
                    <a:ext uri="{9D8B030D-6E8A-4147-A177-3AD203B41FA5}">
                      <a16:colId xmlns:a16="http://schemas.microsoft.com/office/drawing/2014/main" val="621240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30418"/>
                  </a:ext>
                </a:extLst>
              </a:tr>
              <a:tr h="2022910">
                <a:tc>
                  <a:txBody>
                    <a:bodyPr/>
                    <a:lstStyle/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заключении можно: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обобщить результаты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предложить практическое применение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предложить название для будущих исследований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73342"/>
                  </a:ext>
                </a:extLst>
              </a:tr>
            </a:tbl>
          </a:graphicData>
        </a:graphic>
      </p:graphicFrame>
      <p:graphicFrame>
        <p:nvGraphicFramePr>
          <p:cNvPr id="18" name="Таблица 22">
            <a:extLst>
              <a:ext uri="{FF2B5EF4-FFF2-40B4-BE49-F238E27FC236}">
                <a16:creationId xmlns:a16="http://schemas.microsoft.com/office/drawing/2014/main" id="{E809CC99-571D-4ABB-AD1E-4D1503F6F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765177"/>
              </p:ext>
            </p:extLst>
          </p:nvPr>
        </p:nvGraphicFramePr>
        <p:xfrm>
          <a:off x="30100094" y="16359855"/>
          <a:ext cx="11505598" cy="57296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05598">
                  <a:extLst>
                    <a:ext uri="{9D8B030D-6E8A-4147-A177-3AD203B41FA5}">
                      <a16:colId xmlns:a16="http://schemas.microsoft.com/office/drawing/2014/main" val="2028009473"/>
                    </a:ext>
                  </a:extLst>
                </a:gridCol>
              </a:tblGrid>
              <a:tr h="47756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Библиографический список</a:t>
                      </a:r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3623170095"/>
                  </a:ext>
                </a:extLst>
              </a:tr>
              <a:tr h="574320">
                <a:tc>
                  <a:txBody>
                    <a:bodyPr/>
                    <a:lstStyle/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  <a:p>
                      <a:pPr algn="l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4034606301"/>
                  </a:ext>
                </a:extLst>
              </a:tr>
            </a:tbl>
          </a:graphicData>
        </a:graphic>
      </p:graphicFrame>
      <p:graphicFrame>
        <p:nvGraphicFramePr>
          <p:cNvPr id="19" name="Таблица 5">
            <a:extLst>
              <a:ext uri="{FF2B5EF4-FFF2-40B4-BE49-F238E27FC236}">
                <a16:creationId xmlns:a16="http://schemas.microsoft.com/office/drawing/2014/main" id="{90A72169-C82B-4162-ACAA-035AC1149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00148"/>
              </p:ext>
            </p:extLst>
          </p:nvPr>
        </p:nvGraphicFramePr>
        <p:xfrm>
          <a:off x="16635908" y="15774954"/>
          <a:ext cx="11736292" cy="4844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073">
                  <a:extLst>
                    <a:ext uri="{9D8B030D-6E8A-4147-A177-3AD203B41FA5}">
                      <a16:colId xmlns:a16="http://schemas.microsoft.com/office/drawing/2014/main" val="3623635610"/>
                    </a:ext>
                  </a:extLst>
                </a:gridCol>
                <a:gridCol w="2934073">
                  <a:extLst>
                    <a:ext uri="{9D8B030D-6E8A-4147-A177-3AD203B41FA5}">
                      <a16:colId xmlns:a16="http://schemas.microsoft.com/office/drawing/2014/main" val="2972611309"/>
                    </a:ext>
                  </a:extLst>
                </a:gridCol>
                <a:gridCol w="2934073">
                  <a:extLst>
                    <a:ext uri="{9D8B030D-6E8A-4147-A177-3AD203B41FA5}">
                      <a16:colId xmlns:a16="http://schemas.microsoft.com/office/drawing/2014/main" val="574782378"/>
                    </a:ext>
                  </a:extLst>
                </a:gridCol>
                <a:gridCol w="2934073">
                  <a:extLst>
                    <a:ext uri="{9D8B030D-6E8A-4147-A177-3AD203B41FA5}">
                      <a16:colId xmlns:a16="http://schemas.microsoft.com/office/drawing/2014/main" val="986624254"/>
                    </a:ext>
                  </a:extLst>
                </a:gridCol>
              </a:tblGrid>
              <a:tr h="551678"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2803136533"/>
                  </a:ext>
                </a:extLst>
              </a:tr>
              <a:tr h="44589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2399734465"/>
                  </a:ext>
                </a:extLst>
              </a:tr>
              <a:tr h="5058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1235223399"/>
                  </a:ext>
                </a:extLst>
              </a:tr>
              <a:tr h="636607"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2880022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496085142"/>
                  </a:ext>
                </a:extLst>
              </a:tr>
              <a:tr h="84266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793" marR="68793" marT="34396" marB="34396"/>
                </a:tc>
                <a:extLst>
                  <a:ext uri="{0D108BD9-81ED-4DB2-BD59-A6C34878D82A}">
                    <a16:rowId xmlns:a16="http://schemas.microsoft.com/office/drawing/2014/main" val="79413522"/>
                  </a:ext>
                </a:extLst>
              </a:tr>
            </a:tbl>
          </a:graphicData>
        </a:graphic>
      </p:graphicFrame>
      <p:graphicFrame>
        <p:nvGraphicFramePr>
          <p:cNvPr id="20" name="Таблица 22">
            <a:extLst>
              <a:ext uri="{FF2B5EF4-FFF2-40B4-BE49-F238E27FC236}">
                <a16:creationId xmlns:a16="http://schemas.microsoft.com/office/drawing/2014/main" id="{F4E314D2-4984-4E9D-9654-18C7D0D11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71116"/>
              </p:ext>
            </p:extLst>
          </p:nvPr>
        </p:nvGraphicFramePr>
        <p:xfrm>
          <a:off x="15496543" y="21432333"/>
          <a:ext cx="14015022" cy="25007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07511">
                  <a:extLst>
                    <a:ext uri="{9D8B030D-6E8A-4147-A177-3AD203B41FA5}">
                      <a16:colId xmlns:a16="http://schemas.microsoft.com/office/drawing/2014/main" val="2028009473"/>
                    </a:ext>
                  </a:extLst>
                </a:gridCol>
                <a:gridCol w="7007511">
                  <a:extLst>
                    <a:ext uri="{9D8B030D-6E8A-4147-A177-3AD203B41FA5}">
                      <a16:colId xmlns:a16="http://schemas.microsoft.com/office/drawing/2014/main" val="339948712"/>
                    </a:ext>
                  </a:extLst>
                </a:gridCol>
              </a:tblGrid>
              <a:tr h="5640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</a:p>
                  </a:txBody>
                  <a:tcPr marL="60642" marR="60642" marT="30321" marB="30321"/>
                </a:tc>
                <a:tc hMerge="1">
                  <a:txBody>
                    <a:bodyPr/>
                    <a:lstStyle/>
                    <a:p>
                      <a:endParaRPr lang="ru-RU" sz="5400" dirty="0"/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3623170095"/>
                  </a:ext>
                </a:extLst>
              </a:tr>
              <a:tr h="176958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Ваше имя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marL="0" marR="0" lvl="0" indent="0" algn="l" defTabSz="2063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Ваша организация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42" marR="60642" marT="30321" marB="30321"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E-mail:</a:t>
                      </a:r>
                    </a:p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Веб-сайт:</a:t>
                      </a:r>
                    </a:p>
                    <a:p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</a:t>
                      </a:r>
                    </a:p>
                  </a:txBody>
                  <a:tcPr marL="60642" marR="60642" marT="30321" marB="30321"/>
                </a:tc>
                <a:extLst>
                  <a:ext uri="{0D108BD9-81ED-4DB2-BD59-A6C34878D82A}">
                    <a16:rowId xmlns:a16="http://schemas.microsoft.com/office/drawing/2014/main" val="3760671442"/>
                  </a:ext>
                </a:extLst>
              </a:tr>
            </a:tbl>
          </a:graphicData>
        </a:graphic>
      </p:graphicFrame>
      <p:pic>
        <p:nvPicPr>
          <p:cNvPr id="21" name="Picture 2" descr="ЕГЭ Обществознание 2018 Теория по теме «Человек и общество» — о науке |  Подготовка к ЕГЭ и ОГЭ 2018">
            <a:extLst>
              <a:ext uri="{FF2B5EF4-FFF2-40B4-BE49-F238E27FC236}">
                <a16:creationId xmlns:a16="http://schemas.microsoft.com/office/drawing/2014/main" id="{0B71C167-2286-4574-AEE2-24D2A9B26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074" y="15786637"/>
            <a:ext cx="8703254" cy="57455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Система здравоохранения будет пополнена 600 резервными кадрами | Новости  Приднестровья">
            <a:extLst>
              <a:ext uri="{FF2B5EF4-FFF2-40B4-BE49-F238E27FC236}">
                <a16:creationId xmlns:a16="http://schemas.microsoft.com/office/drawing/2014/main" id="{6E8A4878-8C80-48FB-986F-888F06BC6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421" y="18071989"/>
            <a:ext cx="9150858" cy="5567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5266999-8DB1-4561-B01A-F8C1211437BF}"/>
              </a:ext>
            </a:extLst>
          </p:cNvPr>
          <p:cNvSpPr txBox="1"/>
          <p:nvPr/>
        </p:nvSpPr>
        <p:spPr>
          <a:xfrm>
            <a:off x="16487279" y="15095266"/>
            <a:ext cx="601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Название таблицы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F264E3-B3CD-4A6D-BF08-0E173843D61B}"/>
              </a:ext>
            </a:extLst>
          </p:cNvPr>
          <p:cNvSpPr txBox="1"/>
          <p:nvPr/>
        </p:nvSpPr>
        <p:spPr>
          <a:xfrm>
            <a:off x="6051421" y="22959477"/>
            <a:ext cx="592700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Название рисунка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1972EB-1458-45B3-B401-DC6F948A7A11}"/>
              </a:ext>
            </a:extLst>
          </p:cNvPr>
          <p:cNvSpPr txBox="1"/>
          <p:nvPr/>
        </p:nvSpPr>
        <p:spPr>
          <a:xfrm>
            <a:off x="1384393" y="15843239"/>
            <a:ext cx="701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Название рисунка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8732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</TotalTime>
  <Words>333</Words>
  <Application>Microsoft Office PowerPoint</Application>
  <PresentationFormat>Произвольный</PresentationFormat>
  <Paragraphs>78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Сектор</vt:lpstr>
      <vt:lpstr>Здесь должен быть Ваш заголовок.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заголовок.</dc:title>
  <dc:creator>Румянцева Елизавета Алексеевна</dc:creator>
  <cp:lastModifiedBy>Румянцева Елизавета Алексеевна</cp:lastModifiedBy>
  <cp:revision>5</cp:revision>
  <dcterms:created xsi:type="dcterms:W3CDTF">2021-02-26T07:56:29Z</dcterms:created>
  <dcterms:modified xsi:type="dcterms:W3CDTF">2021-02-26T08:45:00Z</dcterms:modified>
</cp:coreProperties>
</file>