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42840275" cy="30959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51" userDrawn="1">
          <p15:clr>
            <a:srgbClr val="A4A3A4"/>
          </p15:clr>
        </p15:guide>
        <p15:guide id="2" pos="1349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умянцева Елизавета Алексеевна" initials="РЕА" lastIdx="1" clrIdx="0">
    <p:extLst>
      <p:ext uri="{19B8F6BF-5375-455C-9EA6-DF929625EA0E}">
        <p15:presenceInfo xmlns:p15="http://schemas.microsoft.com/office/powerpoint/2012/main" userId="Румянцева Елизавета Алексе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5" d="100"/>
          <a:sy n="25" d="100"/>
        </p:scale>
        <p:origin x="48" y="18"/>
      </p:cViewPr>
      <p:guideLst>
        <p:guide orient="horz" pos="9751"/>
        <p:guide pos="134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1. Название диаграммы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Heading1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1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strRef>
              <c:f>Лист1!$A$2:$A$6</c:f>
              <c:strCache>
                <c:ptCount val="5"/>
                <c:pt idx="0">
                  <c:v>item1</c:v>
                </c:pt>
                <c:pt idx="1">
                  <c:v>item2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800</c:v>
                </c:pt>
                <c:pt idx="1">
                  <c:v>356</c:v>
                </c:pt>
                <c:pt idx="2">
                  <c:v>954</c:v>
                </c:pt>
                <c:pt idx="3">
                  <c:v>324</c:v>
                </c:pt>
                <c:pt idx="4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41-4494-982F-F077CF349C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Heading 2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strRef>
              <c:f>Лист1!$A$2:$A$6</c:f>
              <c:strCache>
                <c:ptCount val="5"/>
                <c:pt idx="0">
                  <c:v>item1</c:v>
                </c:pt>
                <c:pt idx="1">
                  <c:v>item2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790</c:v>
                </c:pt>
                <c:pt idx="1">
                  <c:v>856</c:v>
                </c:pt>
                <c:pt idx="2">
                  <c:v>875</c:v>
                </c:pt>
                <c:pt idx="3">
                  <c:v>325</c:v>
                </c:pt>
                <c:pt idx="4">
                  <c:v>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41-4494-982F-F077CF349C2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Heading 3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strRef>
              <c:f>Лист1!$A$2:$A$6</c:f>
              <c:strCache>
                <c:ptCount val="5"/>
                <c:pt idx="0">
                  <c:v>item1</c:v>
                </c:pt>
                <c:pt idx="1">
                  <c:v>item2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402</c:v>
                </c:pt>
                <c:pt idx="1">
                  <c:v>290</c:v>
                </c:pt>
                <c:pt idx="2">
                  <c:v>967</c:v>
                </c:pt>
                <c:pt idx="3">
                  <c:v>301</c:v>
                </c:pt>
                <c:pt idx="4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41-4494-982F-F077CF349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3824376"/>
        <c:axId val="513821096"/>
        <c:axId val="0"/>
      </c:bar3DChart>
      <c:catAx>
        <c:axId val="513824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3821096"/>
        <c:crosses val="autoZero"/>
        <c:auto val="1"/>
        <c:lblAlgn val="ctr"/>
        <c:lblOffset val="100"/>
        <c:noMultiLvlLbl val="0"/>
      </c:catAx>
      <c:valAx>
        <c:axId val="513821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3824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26T10:29:16.898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0309465" y="5281480"/>
            <a:ext cx="22557836" cy="22543779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9018" y="2407957"/>
            <a:ext cx="28835258" cy="14103743"/>
          </a:xfrm>
        </p:spPr>
        <p:txBody>
          <a:bodyPr anchor="b">
            <a:normAutofit/>
          </a:bodyPr>
          <a:lstStyle>
            <a:lvl1pPr algn="l">
              <a:defRPr sz="19863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9016" y="17352573"/>
            <a:ext cx="23211005" cy="8638059"/>
          </a:xfrm>
        </p:spPr>
        <p:txBody>
          <a:bodyPr anchor="t">
            <a:normAutofit/>
          </a:bodyPr>
          <a:lstStyle>
            <a:lvl1pPr marL="0" indent="0" algn="l">
              <a:buNone/>
              <a:defRPr sz="9029">
                <a:solidFill>
                  <a:schemeClr val="bg2">
                    <a:lumMod val="75000"/>
                  </a:schemeClr>
                </a:solidFill>
              </a:defRPr>
            </a:lvl1pPr>
            <a:lvl2pPr marL="2063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2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91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55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1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8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47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3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8" y="20295623"/>
            <a:ext cx="30710007" cy="68798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2499016" y="2407955"/>
            <a:ext cx="37842243" cy="1410373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223"/>
            </a:lvl1pPr>
            <a:lvl2pPr marL="2063984" indent="0">
              <a:buNone/>
              <a:defRPr sz="7223"/>
            </a:lvl2pPr>
            <a:lvl3pPr marL="4127967" indent="0">
              <a:buNone/>
              <a:defRPr sz="7223"/>
            </a:lvl3pPr>
            <a:lvl4pPr marL="6191951" indent="0">
              <a:buNone/>
              <a:defRPr sz="7223"/>
            </a:lvl4pPr>
            <a:lvl5pPr marL="8255935" indent="0">
              <a:buNone/>
              <a:defRPr sz="7223"/>
            </a:lvl5pPr>
            <a:lvl6pPr marL="10319918" indent="0">
              <a:buNone/>
              <a:defRPr sz="7223"/>
            </a:lvl6pPr>
            <a:lvl7pPr marL="12383902" indent="0">
              <a:buNone/>
              <a:defRPr sz="7223"/>
            </a:lvl7pPr>
            <a:lvl8pPr marL="14447886" indent="0">
              <a:buNone/>
              <a:defRPr sz="7223"/>
            </a:lvl8pPr>
            <a:lvl9pPr marL="16511869" indent="0">
              <a:buNone/>
              <a:defRPr sz="722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70032" y="17352568"/>
            <a:ext cx="34113546" cy="2063962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7223"/>
            </a:lvl1pPr>
            <a:lvl2pPr marL="2063984" indent="0">
              <a:buFontTx/>
              <a:buNone/>
              <a:defRPr/>
            </a:lvl2pPr>
            <a:lvl3pPr marL="4127967" indent="0">
              <a:buFontTx/>
              <a:buNone/>
              <a:defRPr/>
            </a:lvl3pPr>
            <a:lvl4pPr marL="6191951" indent="0">
              <a:buFontTx/>
              <a:buNone/>
              <a:defRPr/>
            </a:lvl4pPr>
            <a:lvl5pPr marL="825593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63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6" y="2407955"/>
            <a:ext cx="37842243" cy="13071757"/>
          </a:xfrm>
        </p:spPr>
        <p:txBody>
          <a:bodyPr anchor="ctr">
            <a:normAutofit/>
          </a:bodyPr>
          <a:lstStyle>
            <a:lvl1pPr algn="l">
              <a:defRPr sz="1264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016" y="18575655"/>
            <a:ext cx="29907384" cy="8599840"/>
          </a:xfrm>
        </p:spPr>
        <p:txBody>
          <a:bodyPr anchor="ctr">
            <a:normAutofit/>
          </a:bodyPr>
          <a:lstStyle>
            <a:lvl1pPr marL="0" indent="0" algn="l">
              <a:buNone/>
              <a:defRPr sz="8126">
                <a:solidFill>
                  <a:schemeClr val="bg2">
                    <a:lumMod val="75000"/>
                  </a:schemeClr>
                </a:solidFill>
              </a:defRPr>
            </a:lvl1pPr>
            <a:lvl2pPr marL="2063984" indent="0">
              <a:buNone/>
              <a:defRPr sz="8126">
                <a:solidFill>
                  <a:schemeClr val="tx1">
                    <a:tint val="75000"/>
                  </a:schemeClr>
                </a:solidFill>
              </a:defRPr>
            </a:lvl2pPr>
            <a:lvl3pPr marL="4127967" indent="0">
              <a:buNone/>
              <a:defRPr sz="7223">
                <a:solidFill>
                  <a:schemeClr val="tx1">
                    <a:tint val="75000"/>
                  </a:schemeClr>
                </a:solidFill>
              </a:defRPr>
            </a:lvl3pPr>
            <a:lvl4pPr marL="6191951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4pPr>
            <a:lvl5pPr marL="8255935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5pPr>
            <a:lvl6pPr marL="10319918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6pPr>
            <a:lvl7pPr marL="12383902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7pPr>
            <a:lvl8pPr marL="14447886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8pPr>
            <a:lvl9pPr marL="16511869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849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748" y="2407955"/>
            <a:ext cx="32138578" cy="13071757"/>
          </a:xfrm>
        </p:spPr>
        <p:txBody>
          <a:bodyPr anchor="ctr">
            <a:normAutofit/>
          </a:bodyPr>
          <a:lstStyle>
            <a:lvl1pPr algn="l">
              <a:defRPr sz="1264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98034" y="15479713"/>
            <a:ext cx="29996003" cy="2178626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2063984" indent="0">
              <a:buFontTx/>
              <a:buNone/>
              <a:defRPr/>
            </a:lvl2pPr>
            <a:lvl3pPr marL="4127967" indent="0">
              <a:buFontTx/>
              <a:buNone/>
              <a:defRPr/>
            </a:lvl3pPr>
            <a:lvl4pPr marL="6191951" indent="0">
              <a:buFontTx/>
              <a:buNone/>
              <a:defRPr/>
            </a:lvl4pPr>
            <a:lvl5pPr marL="825593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018" y="19416543"/>
            <a:ext cx="29901805" cy="7758952"/>
          </a:xfrm>
        </p:spPr>
        <p:txBody>
          <a:bodyPr anchor="ctr">
            <a:normAutofit/>
          </a:bodyPr>
          <a:lstStyle>
            <a:lvl1pPr marL="0" indent="0" algn="l">
              <a:buNone/>
              <a:defRPr sz="9029">
                <a:solidFill>
                  <a:schemeClr val="bg2">
                    <a:lumMod val="75000"/>
                  </a:schemeClr>
                </a:solidFill>
              </a:defRPr>
            </a:lvl1pPr>
            <a:lvl2pPr marL="2063984" indent="0">
              <a:buNone/>
              <a:defRPr sz="8126">
                <a:solidFill>
                  <a:schemeClr val="tx1">
                    <a:tint val="75000"/>
                  </a:schemeClr>
                </a:solidFill>
              </a:defRPr>
            </a:lvl2pPr>
            <a:lvl3pPr marL="4127967" indent="0">
              <a:buNone/>
              <a:defRPr sz="7223">
                <a:solidFill>
                  <a:schemeClr val="tx1">
                    <a:tint val="75000"/>
                  </a:schemeClr>
                </a:solidFill>
              </a:defRPr>
            </a:lvl3pPr>
            <a:lvl4pPr marL="6191951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4pPr>
            <a:lvl5pPr marL="8255935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5pPr>
            <a:lvl6pPr marL="10319918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6pPr>
            <a:lvl7pPr marL="12383902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7pPr>
            <a:lvl8pPr marL="14447886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8pPr>
            <a:lvl9pPr marL="16511869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71009" y="3208007"/>
            <a:ext cx="2142571" cy="2639885"/>
          </a:xfrm>
          <a:prstGeom prst="rect">
            <a:avLst/>
          </a:prstGeom>
        </p:spPr>
        <p:txBody>
          <a:bodyPr vert="horz" lIns="412792" tIns="206396" rIns="412792" bIns="206396" rtlCol="0" anchor="ctr">
            <a:noAutofit/>
          </a:bodyPr>
          <a:lstStyle/>
          <a:p>
            <a:pPr lvl="0"/>
            <a:r>
              <a:rPr lang="en-US" sz="3611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057234" y="12498439"/>
            <a:ext cx="2142571" cy="2639885"/>
          </a:xfrm>
          <a:prstGeom prst="rect">
            <a:avLst/>
          </a:prstGeom>
        </p:spPr>
        <p:txBody>
          <a:bodyPr vert="horz" lIns="412792" tIns="206396" rIns="412792" bIns="206396" rtlCol="0" anchor="ctr">
            <a:noAutofit/>
          </a:bodyPr>
          <a:lstStyle/>
          <a:p>
            <a:pPr lvl="0" algn="r"/>
            <a:r>
              <a:rPr lang="en-US" sz="36115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2822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8" y="15479712"/>
            <a:ext cx="29901805" cy="7662661"/>
          </a:xfrm>
        </p:spPr>
        <p:txBody>
          <a:bodyPr anchor="b">
            <a:normAutofit/>
          </a:bodyPr>
          <a:lstStyle>
            <a:lvl1pPr algn="l">
              <a:defRPr sz="1264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016" y="23172080"/>
            <a:ext cx="29907384" cy="4003413"/>
          </a:xfrm>
        </p:spPr>
        <p:txBody>
          <a:bodyPr anchor="t">
            <a:normAutofit/>
          </a:bodyPr>
          <a:lstStyle>
            <a:lvl1pPr marL="0" indent="0" algn="l">
              <a:buNone/>
              <a:defRPr sz="8126">
                <a:solidFill>
                  <a:schemeClr val="bg2">
                    <a:lumMod val="75000"/>
                  </a:schemeClr>
                </a:solidFill>
              </a:defRPr>
            </a:lvl1pPr>
            <a:lvl2pPr marL="2063984" indent="0">
              <a:buNone/>
              <a:defRPr sz="8126">
                <a:solidFill>
                  <a:schemeClr val="tx1">
                    <a:tint val="75000"/>
                  </a:schemeClr>
                </a:solidFill>
              </a:defRPr>
            </a:lvl2pPr>
            <a:lvl3pPr marL="4127967" indent="0">
              <a:buNone/>
              <a:defRPr sz="7223">
                <a:solidFill>
                  <a:schemeClr val="tx1">
                    <a:tint val="75000"/>
                  </a:schemeClr>
                </a:solidFill>
              </a:defRPr>
            </a:lvl3pPr>
            <a:lvl4pPr marL="6191951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4pPr>
            <a:lvl5pPr marL="8255935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5pPr>
            <a:lvl6pPr marL="10319918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6pPr>
            <a:lvl7pPr marL="12383902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7pPr>
            <a:lvl8pPr marL="14447886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8pPr>
            <a:lvl9pPr marL="16511869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20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750" y="2407955"/>
            <a:ext cx="32138574" cy="13071757"/>
          </a:xfrm>
        </p:spPr>
        <p:txBody>
          <a:bodyPr anchor="ctr">
            <a:normAutofit/>
          </a:bodyPr>
          <a:lstStyle>
            <a:lvl1pPr algn="l">
              <a:defRPr sz="1264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99018" y="17543674"/>
            <a:ext cx="29901805" cy="473946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902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016" y="22359585"/>
            <a:ext cx="29901800" cy="4815911"/>
          </a:xfrm>
        </p:spPr>
        <p:txBody>
          <a:bodyPr anchor="t">
            <a:normAutofit/>
          </a:bodyPr>
          <a:lstStyle>
            <a:lvl1pPr marL="0" indent="0" algn="l">
              <a:buNone/>
              <a:defRPr sz="8126">
                <a:solidFill>
                  <a:schemeClr val="bg2">
                    <a:lumMod val="75000"/>
                  </a:schemeClr>
                </a:solidFill>
              </a:defRPr>
            </a:lvl1pPr>
            <a:lvl2pPr marL="2063984" indent="0">
              <a:buNone/>
              <a:defRPr sz="8126">
                <a:solidFill>
                  <a:schemeClr val="tx1">
                    <a:tint val="75000"/>
                  </a:schemeClr>
                </a:solidFill>
              </a:defRPr>
            </a:lvl2pPr>
            <a:lvl3pPr marL="4127967" indent="0">
              <a:buNone/>
              <a:defRPr sz="7223">
                <a:solidFill>
                  <a:schemeClr val="tx1">
                    <a:tint val="75000"/>
                  </a:schemeClr>
                </a:solidFill>
              </a:defRPr>
            </a:lvl3pPr>
            <a:lvl4pPr marL="6191951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4pPr>
            <a:lvl5pPr marL="8255935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5pPr>
            <a:lvl6pPr marL="10319918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6pPr>
            <a:lvl7pPr marL="12383902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7pPr>
            <a:lvl8pPr marL="14447886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8pPr>
            <a:lvl9pPr marL="16511869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71009" y="3208007"/>
            <a:ext cx="2142571" cy="2639885"/>
          </a:xfrm>
          <a:prstGeom prst="rect">
            <a:avLst/>
          </a:prstGeom>
        </p:spPr>
        <p:txBody>
          <a:bodyPr vert="horz" lIns="412792" tIns="206396" rIns="412792" bIns="206396" rtlCol="0" anchor="ctr">
            <a:noAutofit/>
          </a:bodyPr>
          <a:lstStyle/>
          <a:p>
            <a:pPr lvl="0"/>
            <a:r>
              <a:rPr lang="en-US" sz="3611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057234" y="12498439"/>
            <a:ext cx="2142571" cy="2639885"/>
          </a:xfrm>
          <a:prstGeom prst="rect">
            <a:avLst/>
          </a:prstGeom>
        </p:spPr>
        <p:txBody>
          <a:bodyPr vert="horz" lIns="412792" tIns="206396" rIns="412792" bIns="206396" rtlCol="0" anchor="ctr">
            <a:noAutofit/>
          </a:bodyPr>
          <a:lstStyle/>
          <a:p>
            <a:pPr lvl="0" algn="r"/>
            <a:r>
              <a:rPr lang="en-US" sz="36115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872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6" y="2407955"/>
            <a:ext cx="35258230" cy="1307175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264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99018" y="17734785"/>
            <a:ext cx="29901805" cy="378393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902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016" y="21518721"/>
            <a:ext cx="29901800" cy="5656776"/>
          </a:xfrm>
        </p:spPr>
        <p:txBody>
          <a:bodyPr anchor="t">
            <a:normAutofit/>
          </a:bodyPr>
          <a:lstStyle>
            <a:lvl1pPr marL="0" indent="0" algn="l">
              <a:buNone/>
              <a:defRPr sz="8126">
                <a:solidFill>
                  <a:schemeClr val="bg2">
                    <a:lumMod val="75000"/>
                  </a:schemeClr>
                </a:solidFill>
              </a:defRPr>
            </a:lvl1pPr>
            <a:lvl2pPr marL="2063984" indent="0">
              <a:buNone/>
              <a:defRPr sz="8126">
                <a:solidFill>
                  <a:schemeClr val="tx1">
                    <a:tint val="75000"/>
                  </a:schemeClr>
                </a:solidFill>
              </a:defRPr>
            </a:lvl2pPr>
            <a:lvl3pPr marL="4127967" indent="0">
              <a:buNone/>
              <a:defRPr sz="7223">
                <a:solidFill>
                  <a:schemeClr val="tx1">
                    <a:tint val="75000"/>
                  </a:schemeClr>
                </a:solidFill>
              </a:defRPr>
            </a:lvl3pPr>
            <a:lvl4pPr marL="6191951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4pPr>
            <a:lvl5pPr marL="8255935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5pPr>
            <a:lvl6pPr marL="10319918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6pPr>
            <a:lvl7pPr marL="12383902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7pPr>
            <a:lvl8pPr marL="14447886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8pPr>
            <a:lvl9pPr marL="16511869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933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8" y="20295623"/>
            <a:ext cx="30710007" cy="6879872"/>
          </a:xfrm>
        </p:spPr>
        <p:txBody>
          <a:bodyPr>
            <a:normAutofit/>
          </a:bodyPr>
          <a:lstStyle>
            <a:lvl1pPr algn="l">
              <a:defRPr sz="1264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9018" y="2407960"/>
            <a:ext cx="30710007" cy="17008588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9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764068" y="2407956"/>
            <a:ext cx="9577191" cy="19951629"/>
          </a:xfrm>
        </p:spPr>
        <p:txBody>
          <a:bodyPr vert="eaVert">
            <a:normAutofit/>
          </a:bodyPr>
          <a:lstStyle>
            <a:lvl1pPr>
              <a:defRPr sz="1264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9016" y="2407955"/>
            <a:ext cx="27407712" cy="247675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02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8" y="20295623"/>
            <a:ext cx="30710007" cy="68798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018" y="2407955"/>
            <a:ext cx="30710007" cy="17008588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15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6" y="8943832"/>
            <a:ext cx="29996007" cy="10472696"/>
          </a:xfrm>
        </p:spPr>
        <p:txBody>
          <a:bodyPr anchor="b">
            <a:normAutofit/>
          </a:bodyPr>
          <a:lstStyle>
            <a:lvl1pPr algn="l">
              <a:defRPr sz="14446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018" y="20257402"/>
            <a:ext cx="29996003" cy="6918095"/>
          </a:xfrm>
        </p:spPr>
        <p:txBody>
          <a:bodyPr anchor="t">
            <a:normAutofit/>
          </a:bodyPr>
          <a:lstStyle>
            <a:lvl1pPr marL="0" indent="0" algn="l">
              <a:buNone/>
              <a:defRPr sz="8126">
                <a:solidFill>
                  <a:schemeClr val="bg2">
                    <a:lumMod val="75000"/>
                  </a:schemeClr>
                </a:solidFill>
              </a:defRPr>
            </a:lvl1pPr>
            <a:lvl2pPr marL="2063984" indent="0">
              <a:buNone/>
              <a:defRPr sz="8126">
                <a:solidFill>
                  <a:schemeClr val="tx1">
                    <a:tint val="75000"/>
                  </a:schemeClr>
                </a:solidFill>
              </a:defRPr>
            </a:lvl2pPr>
            <a:lvl3pPr marL="4127967" indent="0">
              <a:buNone/>
              <a:defRPr sz="7223">
                <a:solidFill>
                  <a:schemeClr val="tx1">
                    <a:tint val="75000"/>
                  </a:schemeClr>
                </a:solidFill>
              </a:defRPr>
            </a:lvl3pPr>
            <a:lvl4pPr marL="6191951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4pPr>
            <a:lvl5pPr marL="8255935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5pPr>
            <a:lvl6pPr marL="10319918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6pPr>
            <a:lvl7pPr marL="12383902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7pPr>
            <a:lvl8pPr marL="14447886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8pPr>
            <a:lvl9pPr marL="16511869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31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8" y="20295623"/>
            <a:ext cx="30710007" cy="6879872"/>
          </a:xfrm>
        </p:spPr>
        <p:txBody>
          <a:bodyPr>
            <a:normAutofit/>
          </a:bodyPr>
          <a:lstStyle>
            <a:lvl1pPr>
              <a:defRPr sz="144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2499018" y="2407958"/>
            <a:ext cx="18505870" cy="17008574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21843490" y="2407956"/>
            <a:ext cx="18497769" cy="16970351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79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8" y="20295623"/>
            <a:ext cx="30710007" cy="6879872"/>
          </a:xfrm>
        </p:spPr>
        <p:txBody>
          <a:bodyPr>
            <a:normAutofit/>
          </a:bodyPr>
          <a:lstStyle>
            <a:lvl1pPr>
              <a:defRPr sz="144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0028" y="2407955"/>
            <a:ext cx="17413775" cy="2751949"/>
          </a:xfrm>
        </p:spPr>
        <p:txBody>
          <a:bodyPr anchor="b">
            <a:noAutofit/>
          </a:bodyPr>
          <a:lstStyle>
            <a:lvl1pPr marL="0" indent="0">
              <a:buNone/>
              <a:defRPr sz="10835" b="0" cap="all">
                <a:solidFill>
                  <a:schemeClr val="tx1"/>
                </a:solidFill>
              </a:defRPr>
            </a:lvl1pPr>
            <a:lvl2pPr marL="2063984" indent="0">
              <a:buNone/>
              <a:defRPr sz="9029" b="1"/>
            </a:lvl2pPr>
            <a:lvl3pPr marL="4127967" indent="0">
              <a:buNone/>
              <a:defRPr sz="8126" b="1"/>
            </a:lvl3pPr>
            <a:lvl4pPr marL="6191951" indent="0">
              <a:buNone/>
              <a:defRPr sz="7223" b="1"/>
            </a:lvl4pPr>
            <a:lvl5pPr marL="8255935" indent="0">
              <a:buNone/>
              <a:defRPr sz="7223" b="1"/>
            </a:lvl5pPr>
            <a:lvl6pPr marL="10319918" indent="0">
              <a:buNone/>
              <a:defRPr sz="7223" b="1"/>
            </a:lvl6pPr>
            <a:lvl7pPr marL="12383902" indent="0">
              <a:buNone/>
              <a:defRPr sz="7223" b="1"/>
            </a:lvl7pPr>
            <a:lvl8pPr marL="14447886" indent="0">
              <a:buNone/>
              <a:defRPr sz="7223" b="1"/>
            </a:lvl8pPr>
            <a:lvl9pPr marL="16511869" indent="0">
              <a:buNone/>
              <a:defRPr sz="72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99014" y="5159906"/>
            <a:ext cx="18484787" cy="14256626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746090" y="2558455"/>
            <a:ext cx="17634840" cy="2601449"/>
          </a:xfrm>
        </p:spPr>
        <p:txBody>
          <a:bodyPr anchor="b">
            <a:noAutofit/>
          </a:bodyPr>
          <a:lstStyle>
            <a:lvl1pPr marL="0" indent="0">
              <a:buNone/>
              <a:defRPr sz="10835" b="0" cap="all">
                <a:solidFill>
                  <a:schemeClr val="tx1"/>
                </a:solidFill>
              </a:defRPr>
            </a:lvl1pPr>
            <a:lvl2pPr marL="2063984" indent="0">
              <a:buNone/>
              <a:defRPr sz="9029" b="1"/>
            </a:lvl2pPr>
            <a:lvl3pPr marL="4127967" indent="0">
              <a:buNone/>
              <a:defRPr sz="8126" b="1"/>
            </a:lvl3pPr>
            <a:lvl4pPr marL="6191951" indent="0">
              <a:buNone/>
              <a:defRPr sz="7223" b="1"/>
            </a:lvl4pPr>
            <a:lvl5pPr marL="8255935" indent="0">
              <a:buNone/>
              <a:defRPr sz="7223" b="1"/>
            </a:lvl5pPr>
            <a:lvl6pPr marL="10319918" indent="0">
              <a:buNone/>
              <a:defRPr sz="7223" b="1"/>
            </a:lvl6pPr>
            <a:lvl7pPr marL="12383902" indent="0">
              <a:buNone/>
              <a:defRPr sz="7223" b="1"/>
            </a:lvl7pPr>
            <a:lvl8pPr marL="14447886" indent="0">
              <a:buNone/>
              <a:defRPr sz="7223" b="1"/>
            </a:lvl8pPr>
            <a:lvl9pPr marL="16511869" indent="0">
              <a:buNone/>
              <a:defRPr sz="72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43492" y="5159904"/>
            <a:ext cx="18537438" cy="1421840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49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018" y="20295623"/>
            <a:ext cx="30710007" cy="6879872"/>
          </a:xfrm>
        </p:spPr>
        <p:txBody>
          <a:bodyPr>
            <a:normAutofit/>
          </a:bodyPr>
          <a:lstStyle>
            <a:lvl1pPr>
              <a:defRPr sz="144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67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89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86831" y="2407955"/>
            <a:ext cx="14994096" cy="6879872"/>
          </a:xfrm>
        </p:spPr>
        <p:txBody>
          <a:bodyPr anchor="b">
            <a:normAutofit/>
          </a:bodyPr>
          <a:lstStyle>
            <a:lvl1pPr algn="l">
              <a:defRPr sz="9029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014" y="2407955"/>
            <a:ext cx="20795875" cy="2476754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386831" y="9975826"/>
            <a:ext cx="14994096" cy="9440715"/>
          </a:xfrm>
        </p:spPr>
        <p:txBody>
          <a:bodyPr anchor="t">
            <a:normAutofit/>
          </a:bodyPr>
          <a:lstStyle>
            <a:lvl1pPr marL="0" indent="0">
              <a:buNone/>
              <a:defRPr sz="7223"/>
            </a:lvl1pPr>
            <a:lvl2pPr marL="2063984" indent="0">
              <a:buNone/>
              <a:defRPr sz="5417"/>
            </a:lvl2pPr>
            <a:lvl3pPr marL="4127967" indent="0">
              <a:buNone/>
              <a:defRPr sz="4514"/>
            </a:lvl3pPr>
            <a:lvl4pPr marL="6191951" indent="0">
              <a:buNone/>
              <a:defRPr sz="4063"/>
            </a:lvl4pPr>
            <a:lvl5pPr marL="8255935" indent="0">
              <a:buNone/>
              <a:defRPr sz="4063"/>
            </a:lvl5pPr>
            <a:lvl6pPr marL="10319918" indent="0">
              <a:buNone/>
              <a:defRPr sz="4063"/>
            </a:lvl6pPr>
            <a:lvl7pPr marL="12383902" indent="0">
              <a:buNone/>
              <a:defRPr sz="4063"/>
            </a:lvl7pPr>
            <a:lvl8pPr marL="14447886" indent="0">
              <a:buNone/>
              <a:defRPr sz="4063"/>
            </a:lvl8pPr>
            <a:lvl9pPr marL="16511869" indent="0">
              <a:buNone/>
              <a:defRPr sz="40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0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3135" y="6535879"/>
            <a:ext cx="16694111" cy="5159904"/>
          </a:xfrm>
        </p:spPr>
        <p:txBody>
          <a:bodyPr anchor="b">
            <a:normAutofit/>
          </a:bodyPr>
          <a:lstStyle>
            <a:lvl1pPr algn="l">
              <a:defRPr sz="108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3570023" y="4127923"/>
            <a:ext cx="15371591" cy="216715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223"/>
            </a:lvl1pPr>
            <a:lvl2pPr marL="2063984" indent="0">
              <a:buNone/>
              <a:defRPr sz="7223"/>
            </a:lvl2pPr>
            <a:lvl3pPr marL="4127967" indent="0">
              <a:buNone/>
              <a:defRPr sz="7223"/>
            </a:lvl3pPr>
            <a:lvl4pPr marL="6191951" indent="0">
              <a:buNone/>
              <a:defRPr sz="7223"/>
            </a:lvl4pPr>
            <a:lvl5pPr marL="8255935" indent="0">
              <a:buNone/>
              <a:defRPr sz="7223"/>
            </a:lvl5pPr>
            <a:lvl6pPr marL="10319918" indent="0">
              <a:buNone/>
              <a:defRPr sz="7223"/>
            </a:lvl6pPr>
            <a:lvl7pPr marL="12383902" indent="0">
              <a:buNone/>
              <a:defRPr sz="7223"/>
            </a:lvl7pPr>
            <a:lvl8pPr marL="14447886" indent="0">
              <a:buNone/>
              <a:defRPr sz="7223"/>
            </a:lvl8pPr>
            <a:lvl9pPr marL="16511869" indent="0">
              <a:buNone/>
              <a:defRPr sz="722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64201" y="12383770"/>
            <a:ext cx="16698632" cy="9402492"/>
          </a:xfrm>
        </p:spPr>
        <p:txBody>
          <a:bodyPr anchor="t">
            <a:normAutofit/>
          </a:bodyPr>
          <a:lstStyle>
            <a:lvl1pPr marL="0" indent="0">
              <a:buNone/>
              <a:defRPr sz="8126"/>
            </a:lvl1pPr>
            <a:lvl2pPr marL="2063984" indent="0">
              <a:buNone/>
              <a:defRPr sz="5417"/>
            </a:lvl2pPr>
            <a:lvl3pPr marL="4127967" indent="0">
              <a:buNone/>
              <a:defRPr sz="4514"/>
            </a:lvl3pPr>
            <a:lvl4pPr marL="6191951" indent="0">
              <a:buNone/>
              <a:defRPr sz="4063"/>
            </a:lvl4pPr>
            <a:lvl5pPr marL="8255935" indent="0">
              <a:buNone/>
              <a:defRPr sz="4063"/>
            </a:lvl5pPr>
            <a:lvl6pPr marL="10319918" indent="0">
              <a:buNone/>
              <a:defRPr sz="4063"/>
            </a:lvl6pPr>
            <a:lvl7pPr marL="12383902" indent="0">
              <a:buNone/>
              <a:defRPr sz="4063"/>
            </a:lvl7pPr>
            <a:lvl8pPr marL="14447886" indent="0">
              <a:buNone/>
              <a:defRPr sz="4063"/>
            </a:lvl8pPr>
            <a:lvl9pPr marL="16511869" indent="0">
              <a:buNone/>
              <a:defRPr sz="40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016" y="27863485"/>
            <a:ext cx="27228331" cy="1648303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98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1252576" y="17581900"/>
            <a:ext cx="11574258" cy="1200155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99018" y="20295623"/>
            <a:ext cx="30710007" cy="687987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018" y="2407960"/>
            <a:ext cx="30710007" cy="17008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11216" y="27863498"/>
            <a:ext cx="5624253" cy="16483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51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348917-64E2-4C82-9B36-348F83A20DE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016" y="27863485"/>
            <a:ext cx="27228331" cy="16483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451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423728" y="25183215"/>
            <a:ext cx="4014669" cy="30242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64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563706-B083-422D-8EC8-FF7255BB3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76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2063984" rtl="0" eaLnBrk="1" latinLnBrk="0" hangingPunct="1">
        <a:spcBef>
          <a:spcPct val="0"/>
        </a:spcBef>
        <a:buNone/>
        <a:defRPr sz="14446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89990" indent="-1289990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902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3353973" indent="-1289990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12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5417957" indent="-1289990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2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6965945" indent="-773994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3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9029929" indent="-773994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3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1351910" indent="-1031992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3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13415894" indent="-1031992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3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15479878" indent="-1031992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3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17543861" indent="-1031992" algn="l" defTabSz="2063984" rtl="0" eaLnBrk="1" latinLnBrk="0" hangingPunct="1">
        <a:spcBef>
          <a:spcPct val="20000"/>
        </a:spcBef>
        <a:spcAft>
          <a:spcPts val="2709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3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1pPr>
      <a:lvl2pPr marL="2063984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2pPr>
      <a:lvl3pPr marL="4127967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3pPr>
      <a:lvl4pPr marL="6191951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4pPr>
      <a:lvl5pPr marL="8255935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5pPr>
      <a:lvl6pPr marL="10319918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6pPr>
      <a:lvl7pPr marL="12383902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7pPr>
      <a:lvl8pPr marL="14447886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8pPr>
      <a:lvl9pPr marL="16511869" algn="l" defTabSz="2063984" rtl="0" eaLnBrk="1" latinLnBrk="0" hangingPunct="1">
        <a:defRPr sz="8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C74940-6334-480B-8A48-9A076C73C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13368" y="224018"/>
            <a:ext cx="26413539" cy="21571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Здесь должен быть Ваш заголовок.</a:t>
            </a:r>
            <a:b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E17FD9-1770-4209-804C-3EECB523F971}"/>
              </a:ext>
            </a:extLst>
          </p:cNvPr>
          <p:cNvSpPr/>
          <p:nvPr/>
        </p:nvSpPr>
        <p:spPr>
          <a:xfrm>
            <a:off x="875946" y="0"/>
            <a:ext cx="5120640" cy="51206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Поменяйте этот блок на логотип своей организации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7AB440D-C8F9-4BDF-9972-46FF9889F1A2}"/>
              </a:ext>
            </a:extLst>
          </p:cNvPr>
          <p:cNvSpPr/>
          <p:nvPr/>
        </p:nvSpPr>
        <p:spPr>
          <a:xfrm>
            <a:off x="36843683" y="0"/>
            <a:ext cx="5120646" cy="51206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Поменяйте этот блок на герб Вашей республики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BFE9B2-E971-43D2-B1FD-4D45C1B159D6}"/>
              </a:ext>
            </a:extLst>
          </p:cNvPr>
          <p:cNvSpPr txBox="1"/>
          <p:nvPr/>
        </p:nvSpPr>
        <p:spPr>
          <a:xfrm>
            <a:off x="17767567" y="1497229"/>
            <a:ext cx="7305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sz="4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Зав. ДОУ А. М.ХРОМОВА¹,</a:t>
            </a:r>
            <a:endParaRPr lang="ru-RU" sz="4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sz="4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  А. А.ИВАНОВА²</a:t>
            </a:r>
            <a:endParaRPr lang="ru-RU" sz="48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E965D3-8C0B-44D4-9ABB-F7CE6A9B734C}"/>
              </a:ext>
            </a:extLst>
          </p:cNvPr>
          <p:cNvSpPr txBox="1"/>
          <p:nvPr/>
        </p:nvSpPr>
        <p:spPr>
          <a:xfrm>
            <a:off x="12381538" y="3242609"/>
            <a:ext cx="1807719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sz="48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МБДОУ Детский сад 4212 «Ромашка»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ЦРБ Спасского района</a:t>
            </a:r>
            <a:endParaRPr lang="ru-RU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DAAD5BE4-2663-486C-8A18-229A81FC0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251125"/>
              </p:ext>
            </p:extLst>
          </p:nvPr>
        </p:nvGraphicFramePr>
        <p:xfrm>
          <a:off x="1198074" y="6073540"/>
          <a:ext cx="14030587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0587">
                  <a:extLst>
                    <a:ext uri="{9D8B030D-6E8A-4147-A177-3AD203B41FA5}">
                      <a16:colId xmlns:a16="http://schemas.microsoft.com/office/drawing/2014/main" val="2330722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Аннотация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754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Здесь должна быть аннотация вашей работы.</a:t>
                      </a:r>
                    </a:p>
                    <a:p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Аннотация включает в себя характеристику  основной темы, проблемы объекта, цели работы и её результаты. В аннотации указывают, что нового несет в себе данный документ в сравнении с другими, родственными по тематике и целевому назначению.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91783"/>
                  </a:ext>
                </a:extLst>
              </a:tr>
            </a:tbl>
          </a:graphicData>
        </a:graphic>
      </p:graphicFrame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C53AFE5A-7C3D-4A63-B12E-2A9B1E7DC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579556"/>
              </p:ext>
            </p:extLst>
          </p:nvPr>
        </p:nvGraphicFramePr>
        <p:xfrm>
          <a:off x="1198074" y="12573186"/>
          <a:ext cx="14030588" cy="902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0588">
                  <a:extLst>
                    <a:ext uri="{9D8B030D-6E8A-4147-A177-3AD203B41FA5}">
                      <a16:colId xmlns:a16="http://schemas.microsoft.com/office/drawing/2014/main" val="1670968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229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состоит из подразделов:</a:t>
                      </a:r>
                    </a:p>
                    <a:p>
                      <a:pPr marL="914400" indent="-91440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проблемы с которой связано исследование или установление научного контекста (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establishing a context).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-91440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Обзор литературы связанной с исследованием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(reviewing the literature).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-91440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белых пятен в проблеме или описание того, что еще не сделано (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establishing a research gap).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-91440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Формулировка цели исследования (и, возможно, задач – 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starting the purpose).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-91440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важности исследования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(evaluating the study).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-914400">
                        <a:buAutoNum type="arabicPeriod"/>
                      </a:pPr>
                      <a:endParaRPr lang="ru-RU" sz="4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14091"/>
                  </a:ext>
                </a:extLst>
              </a:tr>
            </a:tbl>
          </a:graphicData>
        </a:graphic>
      </p:graphicFrame>
      <p:graphicFrame>
        <p:nvGraphicFramePr>
          <p:cNvPr id="12" name="Таблица 12">
            <a:extLst>
              <a:ext uri="{FF2B5EF4-FFF2-40B4-BE49-F238E27FC236}">
                <a16:creationId xmlns:a16="http://schemas.microsoft.com/office/drawing/2014/main" id="{E1FCFA02-A21D-47F6-8CAE-BCE9F9753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577448"/>
              </p:ext>
            </p:extLst>
          </p:nvPr>
        </p:nvGraphicFramePr>
        <p:xfrm>
          <a:off x="16635910" y="6073540"/>
          <a:ext cx="11736291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291">
                  <a:extLst>
                    <a:ext uri="{9D8B030D-6E8A-4147-A177-3AD203B41FA5}">
                      <a16:colId xmlns:a16="http://schemas.microsoft.com/office/drawing/2014/main" val="621240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материалы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30418"/>
                  </a:ext>
                </a:extLst>
              </a:tr>
              <a:tr h="2022910">
                <a:tc>
                  <a:txBody>
                    <a:bodyPr/>
                    <a:lstStyle/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схема эксперимента 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Популяции/образцы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Расположение района исследования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Ограничения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отбора образцов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Обработка/подготовка образцов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</a:p>
                    <a:p>
                      <a:pPr marL="742950" marR="0" lvl="0" indent="-742950" algn="l" defTabSz="4127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Переменные и изменения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Статистическая обработка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973342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A0FD4BB2-86F3-49DB-A6E6-6D69100702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943670"/>
              </p:ext>
            </p:extLst>
          </p:nvPr>
        </p:nvGraphicFramePr>
        <p:xfrm>
          <a:off x="16635909" y="13754415"/>
          <a:ext cx="11736291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291">
                  <a:extLst>
                    <a:ext uri="{9D8B030D-6E8A-4147-A177-3AD203B41FA5}">
                      <a16:colId xmlns:a16="http://schemas.microsoft.com/office/drawing/2014/main" val="621240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и обсуждения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30418"/>
                  </a:ext>
                </a:extLst>
              </a:tr>
              <a:tr h="2022910">
                <a:tc>
                  <a:txBody>
                    <a:bodyPr/>
                    <a:lstStyle/>
                    <a:p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даются в обработанном варианте: в виде таблиц, графиков, организационных или структурных диаграмм, уравнений, фотографий, рисунков.</a:t>
                      </a:r>
                    </a:p>
                    <a:p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Обсуждения – это идеи, предположения о полученных фактах, сравнение собственных полученных результатов с результатами других авторов.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973342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48BB8420-E73C-4D2D-B784-C957C5301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09159"/>
              </p:ext>
            </p:extLst>
          </p:nvPr>
        </p:nvGraphicFramePr>
        <p:xfrm>
          <a:off x="16635908" y="21307709"/>
          <a:ext cx="11736292" cy="5453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4073">
                  <a:extLst>
                    <a:ext uri="{9D8B030D-6E8A-4147-A177-3AD203B41FA5}">
                      <a16:colId xmlns:a16="http://schemas.microsoft.com/office/drawing/2014/main" val="3623635610"/>
                    </a:ext>
                  </a:extLst>
                </a:gridCol>
                <a:gridCol w="2934073">
                  <a:extLst>
                    <a:ext uri="{9D8B030D-6E8A-4147-A177-3AD203B41FA5}">
                      <a16:colId xmlns:a16="http://schemas.microsoft.com/office/drawing/2014/main" val="2972611309"/>
                    </a:ext>
                  </a:extLst>
                </a:gridCol>
                <a:gridCol w="2934073">
                  <a:extLst>
                    <a:ext uri="{9D8B030D-6E8A-4147-A177-3AD203B41FA5}">
                      <a16:colId xmlns:a16="http://schemas.microsoft.com/office/drawing/2014/main" val="574782378"/>
                    </a:ext>
                  </a:extLst>
                </a:gridCol>
                <a:gridCol w="2934073">
                  <a:extLst>
                    <a:ext uri="{9D8B030D-6E8A-4147-A177-3AD203B41FA5}">
                      <a16:colId xmlns:a16="http://schemas.microsoft.com/office/drawing/2014/main" val="986624254"/>
                    </a:ext>
                  </a:extLst>
                </a:gridCol>
              </a:tblGrid>
              <a:tr h="551678"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Heading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marL="0" marR="0" lvl="0" indent="0" algn="ctr" defTabSz="2063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Heading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marL="0" marR="0" lvl="0" indent="0" algn="ctr" defTabSz="2063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Heading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extLst>
                  <a:ext uri="{0D108BD9-81ED-4DB2-BD59-A6C34878D82A}">
                    <a16:rowId xmlns:a16="http://schemas.microsoft.com/office/drawing/2014/main" val="2803136533"/>
                  </a:ext>
                </a:extLst>
              </a:tr>
              <a:tr h="84266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790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extLst>
                  <a:ext uri="{0D108BD9-81ED-4DB2-BD59-A6C34878D82A}">
                    <a16:rowId xmlns:a16="http://schemas.microsoft.com/office/drawing/2014/main" val="2399734465"/>
                  </a:ext>
                </a:extLst>
              </a:tr>
              <a:tr h="50587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extLst>
                  <a:ext uri="{0D108BD9-81ED-4DB2-BD59-A6C34878D82A}">
                    <a16:rowId xmlns:a16="http://schemas.microsoft.com/office/drawing/2014/main" val="1235223399"/>
                  </a:ext>
                </a:extLst>
              </a:tr>
              <a:tr h="636607">
                <a:tc>
                  <a:txBody>
                    <a:bodyPr/>
                    <a:lstStyle/>
                    <a:p>
                      <a:pPr marL="0" marR="0" lvl="0" indent="0" algn="ctr" defTabSz="2063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954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875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967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extLst>
                  <a:ext uri="{0D108BD9-81ED-4DB2-BD59-A6C34878D82A}">
                    <a16:rowId xmlns:a16="http://schemas.microsoft.com/office/drawing/2014/main" val="2880022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2063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extLst>
                  <a:ext uri="{0D108BD9-81ED-4DB2-BD59-A6C34878D82A}">
                    <a16:rowId xmlns:a16="http://schemas.microsoft.com/office/drawing/2014/main" val="496085142"/>
                  </a:ext>
                </a:extLst>
              </a:tr>
              <a:tr h="84266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93" marR="68793" marT="34396" marB="34396"/>
                </a:tc>
                <a:extLst>
                  <a:ext uri="{0D108BD9-81ED-4DB2-BD59-A6C34878D82A}">
                    <a16:rowId xmlns:a16="http://schemas.microsoft.com/office/drawing/2014/main" val="79413522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7758661D-368F-4724-BE6E-A17B4CF72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9367283"/>
              </p:ext>
            </p:extLst>
          </p:nvPr>
        </p:nvGraphicFramePr>
        <p:xfrm>
          <a:off x="29779451" y="5487267"/>
          <a:ext cx="12001400" cy="8000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737E37C-8D8C-459A-9F53-F014BB5A5569}"/>
              </a:ext>
            </a:extLst>
          </p:cNvPr>
          <p:cNvSpPr txBox="1"/>
          <p:nvPr/>
        </p:nvSpPr>
        <p:spPr>
          <a:xfrm>
            <a:off x="16635908" y="20678488"/>
            <a:ext cx="6016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Название таблицы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ЕГЭ Обществознание 2018 Теория по теме «Человек и общество» — о науке |  Подготовка к ЕГЭ и ОГЭ 2018">
            <a:extLst>
              <a:ext uri="{FF2B5EF4-FFF2-40B4-BE49-F238E27FC236}">
                <a16:creationId xmlns:a16="http://schemas.microsoft.com/office/drawing/2014/main" id="{1B65D4A0-DAAD-4FD0-A93E-488237CB3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074" y="22486592"/>
            <a:ext cx="8703254" cy="57455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Система здравоохранения будет пополнена 600 резервными кадрами | Новости  Приднестровья">
            <a:extLst>
              <a:ext uri="{FF2B5EF4-FFF2-40B4-BE49-F238E27FC236}">
                <a16:creationId xmlns:a16="http://schemas.microsoft.com/office/drawing/2014/main" id="{3EA26EFD-9A4C-42CE-9DB9-9503C6272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803" y="24604451"/>
            <a:ext cx="9150858" cy="55673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5E9E63F-D0F1-4880-A004-D953511A5C54}"/>
              </a:ext>
            </a:extLst>
          </p:cNvPr>
          <p:cNvSpPr txBox="1"/>
          <p:nvPr/>
        </p:nvSpPr>
        <p:spPr>
          <a:xfrm>
            <a:off x="5996586" y="29562384"/>
            <a:ext cx="592700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Название рисунка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DDA68A-1DC8-4FD5-A0C4-12DF85C54283}"/>
              </a:ext>
            </a:extLst>
          </p:cNvPr>
          <p:cNvSpPr txBox="1"/>
          <p:nvPr/>
        </p:nvSpPr>
        <p:spPr>
          <a:xfrm>
            <a:off x="1198074" y="22486592"/>
            <a:ext cx="7015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 Название рисунка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Таблица 22">
            <a:extLst>
              <a:ext uri="{FF2B5EF4-FFF2-40B4-BE49-F238E27FC236}">
                <a16:creationId xmlns:a16="http://schemas.microsoft.com/office/drawing/2014/main" id="{0A6401B2-EAB2-44A4-AC83-11B1DF7CD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501353"/>
              </p:ext>
            </p:extLst>
          </p:nvPr>
        </p:nvGraphicFramePr>
        <p:xfrm>
          <a:off x="15496543" y="27630989"/>
          <a:ext cx="14015022" cy="250078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07511">
                  <a:extLst>
                    <a:ext uri="{9D8B030D-6E8A-4147-A177-3AD203B41FA5}">
                      <a16:colId xmlns:a16="http://schemas.microsoft.com/office/drawing/2014/main" val="2028009473"/>
                    </a:ext>
                  </a:extLst>
                </a:gridCol>
                <a:gridCol w="7007511">
                  <a:extLst>
                    <a:ext uri="{9D8B030D-6E8A-4147-A177-3AD203B41FA5}">
                      <a16:colId xmlns:a16="http://schemas.microsoft.com/office/drawing/2014/main" val="339948712"/>
                    </a:ext>
                  </a:extLst>
                </a:gridCol>
              </a:tblGrid>
              <a:tr h="564022">
                <a:tc gridSpan="2"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</a:p>
                  </a:txBody>
                  <a:tcPr marL="60642" marR="60642" marT="30321" marB="30321"/>
                </a:tc>
                <a:tc hMerge="1">
                  <a:txBody>
                    <a:bodyPr/>
                    <a:lstStyle/>
                    <a:p>
                      <a:endParaRPr lang="ru-RU" sz="5400" dirty="0"/>
                    </a:p>
                  </a:txBody>
                  <a:tcPr marL="60642" marR="60642" marT="30321" marB="30321"/>
                </a:tc>
                <a:extLst>
                  <a:ext uri="{0D108BD9-81ED-4DB2-BD59-A6C34878D82A}">
                    <a16:rowId xmlns:a16="http://schemas.microsoft.com/office/drawing/2014/main" val="3623170095"/>
                  </a:ext>
                </a:extLst>
              </a:tr>
              <a:tr h="176958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Ваше имя</a:t>
                      </a: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</a:p>
                    <a:p>
                      <a:pPr marL="0" marR="0" lvl="0" indent="0" algn="l" defTabSz="2063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Ваша организация</a:t>
                      </a: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42" marR="60642" marT="30321" marB="30321"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E-mail:</a:t>
                      </a:r>
                    </a:p>
                    <a:p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Веб-сайт:</a:t>
                      </a:r>
                    </a:p>
                    <a:p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Телефон:</a:t>
                      </a:r>
                    </a:p>
                  </a:txBody>
                  <a:tcPr marL="60642" marR="60642" marT="30321" marB="30321"/>
                </a:tc>
                <a:extLst>
                  <a:ext uri="{0D108BD9-81ED-4DB2-BD59-A6C34878D82A}">
                    <a16:rowId xmlns:a16="http://schemas.microsoft.com/office/drawing/2014/main" val="3760671442"/>
                  </a:ext>
                </a:extLst>
              </a:tr>
            </a:tbl>
          </a:graphicData>
        </a:graphic>
      </p:graphicFrame>
      <p:graphicFrame>
        <p:nvGraphicFramePr>
          <p:cNvPr id="28" name="Таблица 27">
            <a:extLst>
              <a:ext uri="{FF2B5EF4-FFF2-40B4-BE49-F238E27FC236}">
                <a16:creationId xmlns:a16="http://schemas.microsoft.com/office/drawing/2014/main" id="{9889EC77-6577-4D21-ABA8-C508C5264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316338"/>
              </p:ext>
            </p:extLst>
          </p:nvPr>
        </p:nvGraphicFramePr>
        <p:xfrm>
          <a:off x="30458732" y="14399608"/>
          <a:ext cx="1150559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5598">
                  <a:extLst>
                    <a:ext uri="{9D8B030D-6E8A-4147-A177-3AD203B41FA5}">
                      <a16:colId xmlns:a16="http://schemas.microsoft.com/office/drawing/2014/main" val="621240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30418"/>
                  </a:ext>
                </a:extLst>
              </a:tr>
              <a:tr h="2022910">
                <a:tc>
                  <a:txBody>
                    <a:bodyPr/>
                    <a:lstStyle/>
                    <a:p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заключении можно: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обобщить результаты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предложить практическое применение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предложить название для будущих исследований</a:t>
                      </a: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973342"/>
                  </a:ext>
                </a:extLst>
              </a:tr>
            </a:tbl>
          </a:graphicData>
        </a:graphic>
      </p:graphicFrame>
      <p:graphicFrame>
        <p:nvGraphicFramePr>
          <p:cNvPr id="29" name="Таблица 22">
            <a:extLst>
              <a:ext uri="{FF2B5EF4-FFF2-40B4-BE49-F238E27FC236}">
                <a16:creationId xmlns:a16="http://schemas.microsoft.com/office/drawing/2014/main" id="{BC72DD8A-BB46-4564-8167-B37364E6C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0640"/>
              </p:ext>
            </p:extLst>
          </p:nvPr>
        </p:nvGraphicFramePr>
        <p:xfrm>
          <a:off x="30458731" y="20266380"/>
          <a:ext cx="11505598" cy="68268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505598">
                  <a:extLst>
                    <a:ext uri="{9D8B030D-6E8A-4147-A177-3AD203B41FA5}">
                      <a16:colId xmlns:a16="http://schemas.microsoft.com/office/drawing/2014/main" val="2028009473"/>
                    </a:ext>
                  </a:extLst>
                </a:gridCol>
              </a:tblGrid>
              <a:tr h="574320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Библиографический список</a:t>
                      </a:r>
                    </a:p>
                  </a:txBody>
                  <a:tcPr marL="60642" marR="60642" marT="30321" marB="30321"/>
                </a:tc>
                <a:extLst>
                  <a:ext uri="{0D108BD9-81ED-4DB2-BD59-A6C34878D82A}">
                    <a16:rowId xmlns:a16="http://schemas.microsoft.com/office/drawing/2014/main" val="3623170095"/>
                  </a:ext>
                </a:extLst>
              </a:tr>
              <a:tr h="574320">
                <a:tc>
                  <a:txBody>
                    <a:bodyPr/>
                    <a:lstStyle/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  <a:p>
                      <a:pPr algn="l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0642" marR="60642" marT="30321" marB="30321"/>
                </a:tc>
                <a:extLst>
                  <a:ext uri="{0D108BD9-81ED-4DB2-BD59-A6C34878D82A}">
                    <a16:rowId xmlns:a16="http://schemas.microsoft.com/office/drawing/2014/main" val="4034606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87654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156</TotalTime>
  <Words>334</Words>
  <Application>Microsoft Office PowerPoint</Application>
  <PresentationFormat>Произвольный</PresentationFormat>
  <Paragraphs>79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Сектор</vt:lpstr>
      <vt:lpstr>Здесь должен быть Ваш заголовок.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должен быть Ваш заголовок.</dc:title>
  <dc:creator>Румянцева Елизавета Алексеевна</dc:creator>
  <cp:lastModifiedBy>Румянцева Елизавета Алексеевна</cp:lastModifiedBy>
  <cp:revision>16</cp:revision>
  <dcterms:created xsi:type="dcterms:W3CDTF">2021-02-24T12:40:41Z</dcterms:created>
  <dcterms:modified xsi:type="dcterms:W3CDTF">2021-02-26T08:43:53Z</dcterms:modified>
</cp:coreProperties>
</file>