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9" r:id="rId3"/>
  </p:sldIdLst>
  <p:sldSz cx="6858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5DF"/>
    <a:srgbClr val="F6F3DE"/>
    <a:srgbClr val="FBF7E1"/>
    <a:srgbClr val="3366FF"/>
    <a:srgbClr val="CAAE53"/>
    <a:srgbClr val="DBDDCC"/>
    <a:srgbClr val="062239"/>
    <a:srgbClr val="A5A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957" autoAdjust="0"/>
  </p:normalViewPr>
  <p:slideViewPr>
    <p:cSldViewPr snapToGrid="0">
      <p:cViewPr>
        <p:scale>
          <a:sx n="70" d="100"/>
          <a:sy n="70" d="100"/>
        </p:scale>
        <p:origin x="1998" y="2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95D56-B4D0-4851-AF54-7A39972B8990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E03A4-FF3F-4EDD-BCCF-7153962BD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0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E03A4-FF3F-4EDD-BCCF-7153962BDDB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31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ABA8-DB0A-43A0-BE62-BC62BA2264AC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4BA5-557D-4CD8-B973-23CD66AC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ABA8-DB0A-43A0-BE62-BC62BA2264AC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4BA5-557D-4CD8-B973-23CD66AC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62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ABA8-DB0A-43A0-BE62-BC62BA2264AC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4BA5-557D-4CD8-B973-23CD66AC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97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ABA8-DB0A-43A0-BE62-BC62BA2264AC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4BA5-557D-4CD8-B973-23CD66AC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ABA8-DB0A-43A0-BE62-BC62BA2264AC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4BA5-557D-4CD8-B973-23CD66AC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ABA8-DB0A-43A0-BE62-BC62BA2264AC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4BA5-557D-4CD8-B973-23CD66AC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27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ABA8-DB0A-43A0-BE62-BC62BA2264AC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4BA5-557D-4CD8-B973-23CD66AC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03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ABA8-DB0A-43A0-BE62-BC62BA2264AC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4BA5-557D-4CD8-B973-23CD66AC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51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ABA8-DB0A-43A0-BE62-BC62BA2264AC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4BA5-557D-4CD8-B973-23CD66AC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3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ABA8-DB0A-43A0-BE62-BC62BA2264AC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4BA5-557D-4CD8-B973-23CD66AC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45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ABA8-DB0A-43A0-BE62-BC62BA2264AC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4BA5-557D-4CD8-B973-23CD66AC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66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9ABA8-DB0A-43A0-BE62-BC62BA2264AC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54BA5-557D-4CD8-B973-23CD66AC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9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191030"/>
            <a:ext cx="2763918" cy="2109791"/>
          </a:xfrm>
          <a:prstGeom prst="rect">
            <a:avLst/>
          </a:prstGeom>
          <a:effectLst>
            <a:glow rad="228600">
              <a:srgbClr val="FBF7E1"/>
            </a:glow>
            <a:outerShdw blurRad="355600" dist="50800" dir="5400000" algn="ctr" rotWithShape="0">
              <a:srgbClr val="000000">
                <a:alpha val="0"/>
              </a:srgbClr>
            </a:outerShdw>
          </a:effectLst>
          <a:scene3d>
            <a:camera prst="perspectiveAbove" fov="2700000">
              <a:rot lat="20400000" lon="0" rev="0"/>
            </a:camera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98" y="385781"/>
            <a:ext cx="3446079" cy="669114"/>
          </a:xfrm>
          <a:prstGeom prst="rect">
            <a:avLst/>
          </a:prstGeom>
          <a:ln>
            <a:noFill/>
          </a:ln>
          <a:effectLst>
            <a:glow rad="228600">
              <a:srgbClr val="FBF7E1"/>
            </a:glow>
          </a:effectLst>
          <a:scene3d>
            <a:camera prst="isometricOffAxis2Left">
              <a:rot lat="120000" lon="900000" rev="0"/>
            </a:camera>
            <a:lightRig rig="threePt" dir="t"/>
          </a:scene3d>
          <a:sp3d/>
        </p:spPr>
      </p:pic>
      <p:sp>
        <p:nvSpPr>
          <p:cNvPr id="6" name="Овал 5"/>
          <p:cNvSpPr/>
          <p:nvPr/>
        </p:nvSpPr>
        <p:spPr>
          <a:xfrm>
            <a:off x="143838" y="1918760"/>
            <a:ext cx="2280863" cy="231419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3838" y="4939240"/>
            <a:ext cx="6559039" cy="954107"/>
          </a:xfrm>
          <a:prstGeom prst="rect">
            <a:avLst/>
          </a:prstGeom>
          <a:solidFill>
            <a:srgbClr val="06223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22225">
                  <a:solidFill>
                    <a:srgbClr val="FBF7E1"/>
                  </a:solidFill>
                  <a:prstDash val="solid"/>
                </a:ln>
                <a:solidFill>
                  <a:srgbClr val="F9F5DF"/>
                </a:solidFill>
              </a:rPr>
              <a:t>Номинация:</a:t>
            </a:r>
          </a:p>
          <a:p>
            <a:pPr algn="ctr"/>
            <a:r>
              <a:rPr lang="ru-RU" sz="2800" dirty="0">
                <a:ln w="22225">
                  <a:solidFill>
                    <a:srgbClr val="FBF7E1"/>
                  </a:solidFill>
                  <a:prstDash val="solid"/>
                </a:ln>
                <a:solidFill>
                  <a:srgbClr val="F9F5DF"/>
                </a:solidFill>
              </a:rPr>
              <a:t>«Лучшее логопедическое пособие»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07756" y="1577407"/>
            <a:ext cx="3950244" cy="1815882"/>
          </a:xfrm>
          <a:prstGeom prst="rect">
            <a:avLst/>
          </a:prstGeom>
          <a:solidFill>
            <a:srgbClr val="062239"/>
          </a:solidFill>
          <a:effectLst>
            <a:outerShdw blurRad="50800" dist="38100" dir="18900000" algn="bl" rotWithShape="0">
              <a:srgbClr val="062239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22225">
                  <a:solidFill>
                    <a:srgbClr val="FBF7E1"/>
                  </a:solidFill>
                  <a:prstDash val="solid"/>
                </a:ln>
                <a:solidFill>
                  <a:srgbClr val="F9F5DF"/>
                </a:solidFill>
              </a:rPr>
              <a:t>Иванова </a:t>
            </a:r>
          </a:p>
          <a:p>
            <a:pPr algn="ctr"/>
            <a:r>
              <a:rPr lang="ru-RU" sz="2800" dirty="0">
                <a:ln w="22225">
                  <a:solidFill>
                    <a:srgbClr val="FBF7E1"/>
                  </a:solidFill>
                  <a:prstDash val="solid"/>
                </a:ln>
                <a:solidFill>
                  <a:srgbClr val="F9F5DF"/>
                </a:solidFill>
              </a:rPr>
              <a:t>Нина Ивановна</a:t>
            </a:r>
          </a:p>
          <a:p>
            <a:pPr algn="ctr"/>
            <a:r>
              <a:rPr lang="ru-RU" sz="2800" dirty="0">
                <a:ln w="22225">
                  <a:solidFill>
                    <a:srgbClr val="FBF7E1"/>
                  </a:solidFill>
                  <a:prstDash val="solid"/>
                </a:ln>
                <a:solidFill>
                  <a:srgbClr val="F9F5DF"/>
                </a:solidFill>
              </a:rPr>
              <a:t>работаю логопедом с 2015 г.</a:t>
            </a:r>
          </a:p>
        </p:txBody>
      </p:sp>
    </p:spTree>
    <p:extLst>
      <p:ext uri="{BB962C8B-B14F-4D97-AF65-F5344CB8AC3E}">
        <p14:creationId xmlns:p14="http://schemas.microsoft.com/office/powerpoint/2010/main" val="62155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191030"/>
            <a:ext cx="2763918" cy="2109791"/>
          </a:xfrm>
          <a:prstGeom prst="rect">
            <a:avLst/>
          </a:prstGeom>
          <a:effectLst>
            <a:glow rad="228600">
              <a:srgbClr val="FBF7E1"/>
            </a:glow>
            <a:outerShdw blurRad="355600" dist="50800" dir="5400000" algn="ctr" rotWithShape="0">
              <a:srgbClr val="000000">
                <a:alpha val="0"/>
              </a:srgbClr>
            </a:outerShdw>
          </a:effectLst>
          <a:scene3d>
            <a:camera prst="perspectiveAbove" fov="2700000">
              <a:rot lat="20400000" lon="0" rev="0"/>
            </a:camera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98" y="385781"/>
            <a:ext cx="3446079" cy="669114"/>
          </a:xfrm>
          <a:prstGeom prst="rect">
            <a:avLst/>
          </a:prstGeom>
          <a:ln>
            <a:noFill/>
          </a:ln>
          <a:effectLst>
            <a:glow rad="228600">
              <a:srgbClr val="FBF7E1"/>
            </a:glow>
          </a:effectLst>
          <a:scene3d>
            <a:camera prst="isometricOffAxis2Left">
              <a:rot lat="120000" lon="900000" rev="0"/>
            </a:camera>
            <a:lightRig rig="threePt" dir="t"/>
          </a:scene3d>
          <a:sp3d/>
        </p:spPr>
      </p:pic>
      <p:sp>
        <p:nvSpPr>
          <p:cNvPr id="7" name="TextBox 6"/>
          <p:cNvSpPr txBox="1"/>
          <p:nvPr/>
        </p:nvSpPr>
        <p:spPr>
          <a:xfrm>
            <a:off x="381837" y="4017834"/>
            <a:ext cx="6476163" cy="954107"/>
          </a:xfrm>
          <a:prstGeom prst="rect">
            <a:avLst/>
          </a:prstGeom>
          <a:solidFill>
            <a:srgbClr val="06223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800" dirty="0">
                <a:ln w="22225">
                  <a:solidFill>
                    <a:srgbClr val="FBF7E1"/>
                  </a:solidFill>
                  <a:prstDash val="solid"/>
                </a:ln>
                <a:solidFill>
                  <a:srgbClr val="F9F5DF"/>
                </a:solidFill>
              </a:rPr>
              <a:t>Место работы: МБДОУ «Детский сад № 112»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949" y="2284109"/>
            <a:ext cx="5866101" cy="523220"/>
          </a:xfrm>
          <a:prstGeom prst="rect">
            <a:avLst/>
          </a:prstGeom>
          <a:solidFill>
            <a:srgbClr val="062239"/>
          </a:solidFill>
          <a:effectLst>
            <a:outerShdw blurRad="50800" dist="38100" dir="18900000" algn="bl" rotWithShape="0">
              <a:srgbClr val="062239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22225">
                  <a:solidFill>
                    <a:srgbClr val="FBF7E1"/>
                  </a:solidFill>
                  <a:prstDash val="solid"/>
                </a:ln>
                <a:solidFill>
                  <a:srgbClr val="F9F5DF"/>
                </a:solidFill>
              </a:rPr>
              <a:t>Регион: г. Москва</a:t>
            </a:r>
          </a:p>
        </p:txBody>
      </p:sp>
    </p:spTree>
    <p:extLst>
      <p:ext uri="{BB962C8B-B14F-4D97-AF65-F5344CB8AC3E}">
        <p14:creationId xmlns:p14="http://schemas.microsoft.com/office/powerpoint/2010/main" val="271963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 2013–2022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32</Words>
  <Application>Microsoft Office PowerPoint</Application>
  <PresentationFormat>Произвольный</PresentationFormat>
  <Paragraphs>8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Покровский Александр Сергеевич</dc:creator>
  <cp:lastModifiedBy>Людмила</cp:lastModifiedBy>
  <cp:revision>22</cp:revision>
  <dcterms:created xsi:type="dcterms:W3CDTF">2025-02-26T16:30:43Z</dcterms:created>
  <dcterms:modified xsi:type="dcterms:W3CDTF">2025-03-04T10:27:02Z</dcterms:modified>
</cp:coreProperties>
</file>