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5DF"/>
    <a:srgbClr val="F6F3DE"/>
    <a:srgbClr val="FBF7E1"/>
    <a:srgbClr val="3366FF"/>
    <a:srgbClr val="CAAE53"/>
    <a:srgbClr val="DBDDCC"/>
    <a:srgbClr val="062239"/>
    <a:srgbClr val="A5A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57" autoAdjust="0"/>
  </p:normalViewPr>
  <p:slideViewPr>
    <p:cSldViewPr snapToGrid="0">
      <p:cViewPr varScale="1">
        <p:scale>
          <a:sx n="72" d="100"/>
          <a:sy n="72" d="100"/>
        </p:scale>
        <p:origin x="1967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95D56-B4D0-4851-AF54-7A39972B8990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E03A4-FF3F-4EDD-BCCF-7153962BD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0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E03A4-FF3F-4EDD-BCCF-7153962BDD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3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ABA8-DB0A-43A0-BE62-BC62BA2264AC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4BA5-557D-4CD8-B973-23CD66AC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ABA8-DB0A-43A0-BE62-BC62BA2264AC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4BA5-557D-4CD8-B973-23CD66AC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62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ABA8-DB0A-43A0-BE62-BC62BA2264AC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4BA5-557D-4CD8-B973-23CD66AC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7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ABA8-DB0A-43A0-BE62-BC62BA2264AC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4BA5-557D-4CD8-B973-23CD66AC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ABA8-DB0A-43A0-BE62-BC62BA2264AC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4BA5-557D-4CD8-B973-23CD66AC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ABA8-DB0A-43A0-BE62-BC62BA2264AC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4BA5-557D-4CD8-B973-23CD66AC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27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ABA8-DB0A-43A0-BE62-BC62BA2264AC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4BA5-557D-4CD8-B973-23CD66AC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03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ABA8-DB0A-43A0-BE62-BC62BA2264AC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4BA5-557D-4CD8-B973-23CD66AC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51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ABA8-DB0A-43A0-BE62-BC62BA2264AC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4BA5-557D-4CD8-B973-23CD66AC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3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ABA8-DB0A-43A0-BE62-BC62BA2264AC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4BA5-557D-4CD8-B973-23CD66AC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45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ABA8-DB0A-43A0-BE62-BC62BA2264AC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4BA5-557D-4CD8-B973-23CD66AC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66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9ABA8-DB0A-43A0-BE62-BC62BA2264AC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54BA5-557D-4CD8-B973-23CD66AC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9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92" y="-173365"/>
            <a:ext cx="2693991" cy="2056413"/>
          </a:xfrm>
          <a:prstGeom prst="rect">
            <a:avLst/>
          </a:prstGeom>
          <a:effectLst>
            <a:glow rad="228600">
              <a:srgbClr val="FBF7E1"/>
            </a:glow>
            <a:outerShdw blurRad="355600" dist="50800" dir="5400000" algn="ctr" rotWithShape="0">
              <a:srgbClr val="000000">
                <a:alpha val="0"/>
              </a:srgbClr>
            </a:outerShdw>
          </a:effectLst>
          <a:scene3d>
            <a:camera prst="perspectiveAbove" fov="2700000">
              <a:rot lat="20400000" lon="0" rev="0"/>
            </a:camera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05" y="175701"/>
            <a:ext cx="3579372" cy="648241"/>
          </a:xfrm>
          <a:prstGeom prst="rect">
            <a:avLst/>
          </a:prstGeom>
          <a:ln>
            <a:noFill/>
          </a:ln>
          <a:effectLst>
            <a:glow rad="228600">
              <a:srgbClr val="FBF7E1"/>
            </a:glow>
          </a:effectLst>
          <a:scene3d>
            <a:camera prst="isometricOffAxis2Left">
              <a:rot lat="120000" lon="900000" rev="0"/>
            </a:camera>
            <a:lightRig rig="threePt" dir="t"/>
          </a:scene3d>
          <a:sp3d/>
        </p:spPr>
      </p:pic>
      <p:sp>
        <p:nvSpPr>
          <p:cNvPr id="6" name="Овал 5"/>
          <p:cNvSpPr/>
          <p:nvPr/>
        </p:nvSpPr>
        <p:spPr>
          <a:xfrm>
            <a:off x="149480" y="1740427"/>
            <a:ext cx="1620326" cy="15773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9479" y="3517799"/>
            <a:ext cx="6559039" cy="769441"/>
          </a:xfrm>
          <a:prstGeom prst="rect">
            <a:avLst/>
          </a:prstGeom>
          <a:solidFill>
            <a:srgbClr val="06223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n w="22225">
                  <a:solidFill>
                    <a:srgbClr val="FBF7E1"/>
                  </a:solidFill>
                  <a:prstDash val="solid"/>
                </a:ln>
                <a:solidFill>
                  <a:srgbClr val="F9F5DF"/>
                </a:solidFill>
                <a:latin typeface="Candara Light" panose="020E0502030303020204" pitchFamily="34" charset="0"/>
              </a:rPr>
              <a:t>Номинация:</a:t>
            </a:r>
          </a:p>
          <a:p>
            <a:pPr algn="ctr"/>
            <a:r>
              <a:rPr lang="ru-RU" sz="2200" dirty="0">
                <a:ln w="22225">
                  <a:solidFill>
                    <a:srgbClr val="FBF7E1"/>
                  </a:solidFill>
                  <a:prstDash val="solid"/>
                </a:ln>
                <a:solidFill>
                  <a:srgbClr val="F9F5DF"/>
                </a:solidFill>
                <a:latin typeface="Candara Light" panose="020E0502030303020204" pitchFamily="34" charset="0"/>
              </a:rPr>
              <a:t>«Лучшее логопедическое пособие»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3432" y="1577407"/>
            <a:ext cx="4714568" cy="830997"/>
          </a:xfrm>
          <a:prstGeom prst="rect">
            <a:avLst/>
          </a:prstGeom>
          <a:solidFill>
            <a:srgbClr val="062239"/>
          </a:solidFill>
          <a:effectLst>
            <a:outerShdw blurRad="50800" dist="38100" dir="18900000" algn="bl" rotWithShape="0">
              <a:srgbClr val="062239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22225">
                  <a:solidFill>
                    <a:srgbClr val="FBF7E1"/>
                  </a:solidFill>
                  <a:prstDash val="solid"/>
                </a:ln>
                <a:solidFill>
                  <a:srgbClr val="F9F5DF"/>
                </a:solidFill>
                <a:latin typeface="Candara Light" panose="020E0502030303020204" pitchFamily="34" charset="0"/>
              </a:rPr>
              <a:t>Иванова Нина Ивановна</a:t>
            </a:r>
          </a:p>
          <a:p>
            <a:pPr algn="ctr"/>
            <a:r>
              <a:rPr lang="ru-RU" sz="2400" dirty="0">
                <a:ln w="22225">
                  <a:solidFill>
                    <a:srgbClr val="FBF7E1"/>
                  </a:solidFill>
                  <a:prstDash val="solid"/>
                </a:ln>
                <a:solidFill>
                  <a:srgbClr val="F9F5DF"/>
                </a:solidFill>
                <a:latin typeface="Candara Light" panose="020E0502030303020204" pitchFamily="34" charset="0"/>
              </a:rPr>
              <a:t>работаю логопедом с 2015 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C5209C-F80F-3338-1AF5-7D8378698010}"/>
              </a:ext>
            </a:extLst>
          </p:cNvPr>
          <p:cNvSpPr txBox="1"/>
          <p:nvPr/>
        </p:nvSpPr>
        <p:spPr>
          <a:xfrm>
            <a:off x="190916" y="5721936"/>
            <a:ext cx="6476163" cy="400110"/>
          </a:xfrm>
          <a:prstGeom prst="rect">
            <a:avLst/>
          </a:prstGeom>
          <a:solidFill>
            <a:srgbClr val="06223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22225">
                  <a:solidFill>
                    <a:srgbClr val="FBF7E1"/>
                  </a:solidFill>
                  <a:prstDash val="solid"/>
                </a:ln>
                <a:solidFill>
                  <a:srgbClr val="F9F5DF"/>
                </a:solidFill>
                <a:latin typeface="Candara Light" panose="020E0502030303020204" pitchFamily="34" charset="0"/>
              </a:rPr>
              <a:t>Место работы: МБДОУ «Детский сад № 112»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EFEE1-4F87-41BA-26B3-AE8BD2D7D379}"/>
              </a:ext>
            </a:extLst>
          </p:cNvPr>
          <p:cNvSpPr txBox="1"/>
          <p:nvPr/>
        </p:nvSpPr>
        <p:spPr>
          <a:xfrm>
            <a:off x="2068614" y="4699734"/>
            <a:ext cx="3008671" cy="400110"/>
          </a:xfrm>
          <a:prstGeom prst="rect">
            <a:avLst/>
          </a:prstGeom>
          <a:solidFill>
            <a:srgbClr val="062239"/>
          </a:solidFill>
          <a:effectLst>
            <a:outerShdw blurRad="50800" dist="38100" dir="18900000" algn="bl" rotWithShape="0">
              <a:srgbClr val="062239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i="1" spc="160" dirty="0">
                <a:ln w="22225">
                  <a:solidFill>
                    <a:srgbClr val="FBF7E1"/>
                  </a:solidFill>
                  <a:prstDash val="solid"/>
                </a:ln>
                <a:solidFill>
                  <a:srgbClr val="F9F5DF"/>
                </a:solidFill>
                <a:latin typeface="Candara Light" panose="020E0502030303020204" pitchFamily="34" charset="0"/>
              </a:rPr>
              <a:t>Регион: 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621553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 2013–2022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32</Words>
  <Application>Microsoft Office PowerPoint</Application>
  <PresentationFormat>Произвольный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Candara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Покровский Александр Сергеевич</dc:creator>
  <cp:lastModifiedBy>Людмила</cp:lastModifiedBy>
  <cp:revision>25</cp:revision>
  <dcterms:created xsi:type="dcterms:W3CDTF">2025-02-26T16:30:43Z</dcterms:created>
  <dcterms:modified xsi:type="dcterms:W3CDTF">2025-04-17T09:18:57Z</dcterms:modified>
</cp:coreProperties>
</file>